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7"/>
  </p:notesMasterIdLst>
  <p:sldIdLst>
    <p:sldId id="272" r:id="rId5"/>
    <p:sldId id="805" r:id="rId6"/>
    <p:sldId id="284" r:id="rId7"/>
    <p:sldId id="10376" r:id="rId8"/>
    <p:sldId id="280" r:id="rId9"/>
    <p:sldId id="10382" r:id="rId10"/>
    <p:sldId id="10380" r:id="rId11"/>
    <p:sldId id="10383" r:id="rId12"/>
    <p:sldId id="277" r:id="rId13"/>
    <p:sldId id="281" r:id="rId14"/>
    <p:sldId id="10378" r:id="rId15"/>
    <p:sldId id="10379" r:id="rId16"/>
  </p:sldIdLst>
  <p:sldSz cx="9144000" cy="5143500" type="screen16x9"/>
  <p:notesSz cx="6858000" cy="9144000"/>
  <p:embeddedFontLst>
    <p:embeddedFont>
      <p:font typeface="Gill Sans MT" panose="020B0502020104020203"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4272" userDrawn="1">
          <p15:clr>
            <a:srgbClr val="A4A3A4"/>
          </p15:clr>
        </p15:guide>
        <p15:guide id="3" orient="horz" pos="28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F10706-AC8F-0B8A-BABD-360F77AA0F6C}" name="Jeff Jelsma" initials="JJ" userId="S::jjelsma@cityofsacramento.org::b543ec97-15ab-460f-9401-993189444c01" providerId="AD"/>
  <p188:author id="{2D3BE914-BAE3-A5EB-DC78-89284EF39ADF}" name="Jennifer Donlon Wyant" initials="JD" userId="S::jdonlonwyant@cityofsacramento.org::c8f10972-7bf9-4abf-9d63-3b7741b81818" providerId="AD"/>
  <p188:author id="{1ACE16AD-0AD4-14F3-C015-4F6467D8F016}" name="Charisse Padilla" initials="CP" userId="S::cpadilla@cityofsacramento.org::51862476-a6a0-4ee4-b9f1-a36426ee7b4f" providerId="AD"/>
  <p188:author id="{F66808CE-28CD-5C59-CFD0-DF3F8796759D}" name="Liza Welsh" initials="LW" userId="S::lwelsh@cityofsacramento.org::9b90ffd0-d8f9-4d99-a1a2-9dccc3e9ca32" providerId="AD"/>
  <p188:author id="{47990DF8-37A3-0AD8-6FE7-9142F976D7DF}" name="Virginia Morgan" initials="" userId="S::vmorgan@cityofsacramento.org::c85af540-f9c9-45f1-98a4-118c0c87a4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87C1"/>
    <a:srgbClr val="BF5AA9"/>
    <a:srgbClr val="8AC0D3"/>
    <a:srgbClr val="F48E21"/>
    <a:srgbClr val="50B2C4"/>
    <a:srgbClr val="E8686C"/>
    <a:srgbClr val="184B6E"/>
    <a:srgbClr val="0B763B"/>
    <a:srgbClr val="CE5765"/>
    <a:srgbClr val="9D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245" y="353"/>
      </p:cViewPr>
      <p:guideLst>
        <p:guide pos="4272"/>
        <p:guide orient="horz" pos="28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a Welsh" userId="S::lwelsh@cityofsacramento.org::9b90ffd0-d8f9-4d99-a1a2-9dccc3e9ca32" providerId="AD" clId="Web-{0B7EF8F8-481B-074A-D550-19AA8D211F99}"/>
    <pc:docChg chg="modSld">
      <pc:chgData name="Liza Welsh" userId="S::lwelsh@cityofsacramento.org::9b90ffd0-d8f9-4d99-a1a2-9dccc3e9ca32" providerId="AD" clId="Web-{0B7EF8F8-481B-074A-D550-19AA8D211F99}" dt="2026-07-17T01:10:25.480" v="46" actId="1076"/>
      <pc:docMkLst>
        <pc:docMk/>
      </pc:docMkLst>
      <pc:sldChg chg="addSp delSp modSp">
        <pc:chgData name="Liza Welsh" userId="S::lwelsh@cityofsacramento.org::9b90ffd0-d8f9-4d99-a1a2-9dccc3e9ca32" providerId="AD" clId="Web-{0B7EF8F8-481B-074A-D550-19AA8D211F99}" dt="2026-07-17T01:10:25.480" v="46" actId="1076"/>
        <pc:sldMkLst>
          <pc:docMk/>
          <pc:sldMk cId="3337541847" sldId="10378"/>
        </pc:sldMkLst>
        <pc:spChg chg="mod">
          <ac:chgData name="Liza Welsh" userId="S::lwelsh@cityofsacramento.org::9b90ffd0-d8f9-4d99-a1a2-9dccc3e9ca32" providerId="AD" clId="Web-{0B7EF8F8-481B-074A-D550-19AA8D211F99}" dt="2026-07-17T01:10:25.480" v="46" actId="1076"/>
          <ac:spMkLst>
            <pc:docMk/>
            <pc:sldMk cId="3337541847" sldId="10378"/>
            <ac:spMk id="6" creationId="{660894B8-3C51-4269-611C-6846A02C691C}"/>
          </ac:spMkLst>
        </pc:spChg>
        <pc:spChg chg="mod">
          <ac:chgData name="Liza Welsh" userId="S::lwelsh@cityofsacramento.org::9b90ffd0-d8f9-4d99-a1a2-9dccc3e9ca32" providerId="AD" clId="Web-{0B7EF8F8-481B-074A-D550-19AA8D211F99}" dt="2026-07-17T01:09:57.418" v="44" actId="14100"/>
          <ac:spMkLst>
            <pc:docMk/>
            <pc:sldMk cId="3337541847" sldId="10378"/>
            <ac:spMk id="8" creationId="{E52B0545-D5B3-6F73-8D85-08DCDA858181}"/>
          </ac:spMkLst>
        </pc:spChg>
        <pc:spChg chg="mod">
          <ac:chgData name="Liza Welsh" userId="S::lwelsh@cityofsacramento.org::9b90ffd0-d8f9-4d99-a1a2-9dccc3e9ca32" providerId="AD" clId="Web-{0B7EF8F8-481B-074A-D550-19AA8D211F99}" dt="2026-07-17T01:10:10.402" v="45" actId="20577"/>
          <ac:spMkLst>
            <pc:docMk/>
            <pc:sldMk cId="3337541847" sldId="10378"/>
            <ac:spMk id="11" creationId="{ECD25ECF-3830-A75D-6B9C-A608E31BB869}"/>
          </ac:spMkLst>
        </pc:spChg>
        <pc:picChg chg="add mod ord">
          <ac:chgData name="Liza Welsh" userId="S::lwelsh@cityofsacramento.org::9b90ffd0-d8f9-4d99-a1a2-9dccc3e9ca32" providerId="AD" clId="Web-{0B7EF8F8-481B-074A-D550-19AA8D211F99}" dt="2026-07-17T01:00:26.974" v="3"/>
          <ac:picMkLst>
            <pc:docMk/>
            <pc:sldMk cId="3337541847" sldId="10378"/>
            <ac:picMk id="3" creationId="{420BEC4B-C059-45D5-ED03-D5CDAB79A0C6}"/>
          </ac:picMkLst>
        </pc:picChg>
        <pc:picChg chg="add mod">
          <ac:chgData name="Liza Welsh" userId="S::lwelsh@cityofsacramento.org::9b90ffd0-d8f9-4d99-a1a2-9dccc3e9ca32" providerId="AD" clId="Web-{0B7EF8F8-481B-074A-D550-19AA8D211F99}" dt="2026-07-17T01:08:25.261" v="41" actId="1076"/>
          <ac:picMkLst>
            <pc:docMk/>
            <pc:sldMk cId="3337541847" sldId="10378"/>
            <ac:picMk id="4" creationId="{E5550451-1C0F-1F21-3B21-B8F9ED391B28}"/>
          </ac:picMkLst>
        </pc:picChg>
      </pc:sldChg>
    </pc:docChg>
  </pc:docChgLst>
  <pc:docChgLst>
    <pc:chgData name="Jennifer Donlon Wyant" userId="c8f10972-7bf9-4abf-9d63-3b7741b81818" providerId="ADAL" clId="{02DC7410-D103-4F1A-A8F1-4FA0ACC3028F}"/>
    <pc:docChg chg="modSld">
      <pc:chgData name="Jennifer Donlon Wyant" userId="c8f10972-7bf9-4abf-9d63-3b7741b81818" providerId="ADAL" clId="{02DC7410-D103-4F1A-A8F1-4FA0ACC3028F}" dt="2026-07-20T15:10:33.050" v="14" actId="1036"/>
      <pc:docMkLst>
        <pc:docMk/>
      </pc:docMkLst>
      <pc:sldChg chg="modSp mod">
        <pc:chgData name="Jennifer Donlon Wyant" userId="c8f10972-7bf9-4abf-9d63-3b7741b81818" providerId="ADAL" clId="{02DC7410-D103-4F1A-A8F1-4FA0ACC3028F}" dt="2026-07-20T15:10:33.050" v="14" actId="1036"/>
        <pc:sldMkLst>
          <pc:docMk/>
          <pc:sldMk cId="0" sldId="272"/>
        </pc:sldMkLst>
        <pc:spChg chg="mod">
          <ac:chgData name="Jennifer Donlon Wyant" userId="c8f10972-7bf9-4abf-9d63-3b7741b81818" providerId="ADAL" clId="{02DC7410-D103-4F1A-A8F1-4FA0ACC3028F}" dt="2026-07-20T15:08:38.407" v="6" actId="1036"/>
          <ac:spMkLst>
            <pc:docMk/>
            <pc:sldMk cId="0" sldId="272"/>
            <ac:spMk id="10" creationId="{F5E9652F-F189-EEB6-B5D7-64F1B533EA0E}"/>
          </ac:spMkLst>
        </pc:spChg>
        <pc:grpChg chg="mod">
          <ac:chgData name="Jennifer Donlon Wyant" userId="c8f10972-7bf9-4abf-9d63-3b7741b81818" providerId="ADAL" clId="{02DC7410-D103-4F1A-A8F1-4FA0ACC3028F}" dt="2026-07-20T15:10:33.050" v="14" actId="1036"/>
          <ac:grpSpMkLst>
            <pc:docMk/>
            <pc:sldMk cId="0" sldId="272"/>
            <ac:grpSpMk id="13" creationId="{E775DC57-10EC-F407-4D2B-587C2270F24A}"/>
          </ac:grpSpMkLst>
        </pc:grpChg>
      </pc:sldChg>
    </pc:docChg>
  </pc:docChgLst>
  <pc:docChgLst>
    <pc:chgData name="Virginia Morgan" userId="S::vmorgan@cityofsacramento.org::c85af540-f9c9-45f1-98a4-118c0c87a448" providerId="AD" clId="Web-{A9E13803-FD85-13E2-83C4-9CA44F1A0FC9}"/>
    <pc:docChg chg="modSld">
      <pc:chgData name="Virginia Morgan" userId="S::vmorgan@cityofsacramento.org::c85af540-f9c9-45f1-98a4-118c0c87a448" providerId="AD" clId="Web-{A9E13803-FD85-13E2-83C4-9CA44F1A0FC9}" dt="2026-07-17T17:23:32.301" v="1" actId="14100"/>
      <pc:docMkLst>
        <pc:docMk/>
      </pc:docMkLst>
      <pc:sldChg chg="modSp">
        <pc:chgData name="Virginia Morgan" userId="S::vmorgan@cityofsacramento.org::c85af540-f9c9-45f1-98a4-118c0c87a448" providerId="AD" clId="Web-{A9E13803-FD85-13E2-83C4-9CA44F1A0FC9}" dt="2026-07-17T17:23:32.301" v="1" actId="14100"/>
        <pc:sldMkLst>
          <pc:docMk/>
          <pc:sldMk cId="2614692005" sldId="10383"/>
        </pc:sldMkLst>
        <pc:spChg chg="mod">
          <ac:chgData name="Virginia Morgan" userId="S::vmorgan@cityofsacramento.org::c85af540-f9c9-45f1-98a4-118c0c87a448" providerId="AD" clId="Web-{A9E13803-FD85-13E2-83C4-9CA44F1A0FC9}" dt="2026-07-17T17:23:32.301" v="1" actId="14100"/>
          <ac:spMkLst>
            <pc:docMk/>
            <pc:sldMk cId="2614692005" sldId="10383"/>
            <ac:spMk id="28" creationId="{98806C20-08A1-D245-B928-1AA24E18B557}"/>
          </ac:spMkLst>
        </pc:spChg>
      </pc:sldChg>
    </pc:docChg>
  </pc:docChgLst>
  <pc:docChgLst>
    <pc:chgData name="Liza Welsh" userId="S::lwelsh@cityofsacramento.org::9b90ffd0-d8f9-4d99-a1a2-9dccc3e9ca32" providerId="AD" clId="Web-{E39F52D7-359A-7D99-3FF5-0439AF2FE096}"/>
    <pc:docChg chg="modSld">
      <pc:chgData name="Liza Welsh" userId="S::lwelsh@cityofsacramento.org::9b90ffd0-d8f9-4d99-a1a2-9dccc3e9ca32" providerId="AD" clId="Web-{E39F52D7-359A-7D99-3FF5-0439AF2FE096}" dt="2026-07-15T22:53:34.165" v="1600" actId="14100"/>
      <pc:docMkLst>
        <pc:docMk/>
      </pc:docMkLst>
      <pc:sldChg chg="modSp modNotes">
        <pc:chgData name="Liza Welsh" userId="S::lwelsh@cityofsacramento.org::9b90ffd0-d8f9-4d99-a1a2-9dccc3e9ca32" providerId="AD" clId="Web-{E39F52D7-359A-7D99-3FF5-0439AF2FE096}" dt="2026-07-15T20:15:09.696" v="491"/>
        <pc:sldMkLst>
          <pc:docMk/>
          <pc:sldMk cId="3543268525" sldId="277"/>
        </pc:sldMkLst>
        <pc:spChg chg="mod">
          <ac:chgData name="Liza Welsh" userId="S::lwelsh@cityofsacramento.org::9b90ffd0-d8f9-4d99-a1a2-9dccc3e9ca32" providerId="AD" clId="Web-{E39F52D7-359A-7D99-3FF5-0439AF2FE096}" dt="2026-07-15T20:12:02.836" v="103" actId="20577"/>
          <ac:spMkLst>
            <pc:docMk/>
            <pc:sldMk cId="3543268525" sldId="277"/>
            <ac:spMk id="11" creationId="{8D6C4326-3816-EB5D-B2B3-F1721422EE32}"/>
          </ac:spMkLst>
        </pc:spChg>
      </pc:sldChg>
      <pc:sldChg chg="modSp modNotes">
        <pc:chgData name="Liza Welsh" userId="S::lwelsh@cityofsacramento.org::9b90ffd0-d8f9-4d99-a1a2-9dccc3e9ca32" providerId="AD" clId="Web-{E39F52D7-359A-7D99-3FF5-0439AF2FE096}" dt="2026-07-15T22:53:34.165" v="1600" actId="14100"/>
        <pc:sldMkLst>
          <pc:docMk/>
          <pc:sldMk cId="1190913906" sldId="281"/>
        </pc:sldMkLst>
        <pc:spChg chg="mod">
          <ac:chgData name="Liza Welsh" userId="S::lwelsh@cityofsacramento.org::9b90ffd0-d8f9-4d99-a1a2-9dccc3e9ca32" providerId="AD" clId="Web-{E39F52D7-359A-7D99-3FF5-0439AF2FE096}" dt="2026-07-15T22:53:34.165" v="1600" actId="14100"/>
          <ac:spMkLst>
            <pc:docMk/>
            <pc:sldMk cId="1190913906" sldId="281"/>
            <ac:spMk id="4" creationId="{B8ACE323-C417-607B-D0D0-403074B977DD}"/>
          </ac:spMkLst>
        </pc:spChg>
        <pc:spChg chg="mod">
          <ac:chgData name="Liza Welsh" userId="S::lwelsh@cityofsacramento.org::9b90ffd0-d8f9-4d99-a1a2-9dccc3e9ca32" providerId="AD" clId="Web-{E39F52D7-359A-7D99-3FF5-0439AF2FE096}" dt="2026-07-15T22:52:35.488" v="1591" actId="1076"/>
          <ac:spMkLst>
            <pc:docMk/>
            <pc:sldMk cId="1190913906" sldId="281"/>
            <ac:spMk id="6" creationId="{2BBDAC09-BF52-6E15-B4FA-ED2A51512EBA}"/>
          </ac:spMkLst>
        </pc:spChg>
      </pc:sldChg>
      <pc:sldChg chg="modSp modNotes">
        <pc:chgData name="Liza Welsh" userId="S::lwelsh@cityofsacramento.org::9b90ffd0-d8f9-4d99-a1a2-9dccc3e9ca32" providerId="AD" clId="Web-{E39F52D7-359A-7D99-3FF5-0439AF2FE096}" dt="2026-07-15T22:09:31.317" v="1437" actId="1076"/>
        <pc:sldMkLst>
          <pc:docMk/>
          <pc:sldMk cId="3337541847" sldId="10378"/>
        </pc:sldMkLst>
        <pc:spChg chg="mod">
          <ac:chgData name="Liza Welsh" userId="S::lwelsh@cityofsacramento.org::9b90ffd0-d8f9-4d99-a1a2-9dccc3e9ca32" providerId="AD" clId="Web-{E39F52D7-359A-7D99-3FF5-0439AF2FE096}" dt="2026-07-15T22:09:31.317" v="1437" actId="1076"/>
          <ac:spMkLst>
            <pc:docMk/>
            <pc:sldMk cId="3337541847" sldId="10378"/>
            <ac:spMk id="6" creationId="{660894B8-3C51-4269-611C-6846A02C691C}"/>
          </ac:spMkLst>
        </pc:spChg>
        <pc:spChg chg="mod">
          <ac:chgData name="Liza Welsh" userId="S::lwelsh@cityofsacramento.org::9b90ffd0-d8f9-4d99-a1a2-9dccc3e9ca32" providerId="AD" clId="Web-{E39F52D7-359A-7D99-3FF5-0439AF2FE096}" dt="2026-07-15T22:08:52.582" v="1432" actId="1076"/>
          <ac:spMkLst>
            <pc:docMk/>
            <pc:sldMk cId="3337541847" sldId="10378"/>
            <ac:spMk id="11" creationId="{ECD25ECF-3830-A75D-6B9C-A608E31BB869}"/>
          </ac:spMkLst>
        </pc:spChg>
      </pc:sldChg>
    </pc:docChg>
  </pc:docChgLst>
  <pc:docChgLst>
    <pc:chgData name="Virginia Morgan" userId="S::vmorgan@cityofsacramento.org::c85af540-f9c9-45f1-98a4-118c0c87a448" providerId="AD" clId="Web-{5D738451-7958-086A-B10B-04EB0701A765}"/>
    <pc:docChg chg="modSld">
      <pc:chgData name="Virginia Morgan" userId="S::vmorgan@cityofsacramento.org::c85af540-f9c9-45f1-98a4-118c0c87a448" providerId="AD" clId="Web-{5D738451-7958-086A-B10B-04EB0701A765}" dt="2026-07-17T16:14:04.565" v="36" actId="1076"/>
      <pc:docMkLst>
        <pc:docMk/>
      </pc:docMkLst>
      <pc:sldChg chg="addSp modSp">
        <pc:chgData name="Virginia Morgan" userId="S::vmorgan@cityofsacramento.org::c85af540-f9c9-45f1-98a4-118c0c87a448" providerId="AD" clId="Web-{5D738451-7958-086A-B10B-04EB0701A765}" dt="2026-07-17T16:13:34.689" v="35" actId="1076"/>
        <pc:sldMkLst>
          <pc:docMk/>
          <pc:sldMk cId="3958670288" sldId="10380"/>
        </pc:sldMkLst>
        <pc:spChg chg="mod">
          <ac:chgData name="Virginia Morgan" userId="S::vmorgan@cityofsacramento.org::c85af540-f9c9-45f1-98a4-118c0c87a448" providerId="AD" clId="Web-{5D738451-7958-086A-B10B-04EB0701A765}" dt="2026-07-17T16:13:34.689" v="35" actId="1076"/>
          <ac:spMkLst>
            <pc:docMk/>
            <pc:sldMk cId="3958670288" sldId="10380"/>
            <ac:spMk id="8" creationId="{A0787CEC-8FBF-2F19-0744-01A74EF3B4B8}"/>
          </ac:spMkLst>
        </pc:spChg>
        <pc:spChg chg="mod">
          <ac:chgData name="Virginia Morgan" userId="S::vmorgan@cityofsacramento.org::c85af540-f9c9-45f1-98a4-118c0c87a448" providerId="AD" clId="Web-{5D738451-7958-086A-B10B-04EB0701A765}" dt="2026-07-17T16:13:19.688" v="33" actId="1076"/>
          <ac:spMkLst>
            <pc:docMk/>
            <pc:sldMk cId="3958670288" sldId="10380"/>
            <ac:spMk id="10" creationId="{66214933-1AFF-1459-3B2D-3ECEC896EEE5}"/>
          </ac:spMkLst>
        </pc:spChg>
        <pc:grpChg chg="add">
          <ac:chgData name="Virginia Morgan" userId="S::vmorgan@cityofsacramento.org::c85af540-f9c9-45f1-98a4-118c0c87a448" providerId="AD" clId="Web-{5D738451-7958-086A-B10B-04EB0701A765}" dt="2026-07-17T16:13:29.360" v="34"/>
          <ac:grpSpMkLst>
            <pc:docMk/>
            <pc:sldMk cId="3958670288" sldId="10380"/>
            <ac:grpSpMk id="9" creationId="{8AA9046E-5BCE-7B2C-7A0E-6D19B30083E5}"/>
          </ac:grpSpMkLst>
        </pc:grpChg>
      </pc:sldChg>
      <pc:sldChg chg="modSp">
        <pc:chgData name="Virginia Morgan" userId="S::vmorgan@cityofsacramento.org::c85af540-f9c9-45f1-98a4-118c0c87a448" providerId="AD" clId="Web-{5D738451-7958-086A-B10B-04EB0701A765}" dt="2026-07-17T16:14:04.565" v="36" actId="1076"/>
        <pc:sldMkLst>
          <pc:docMk/>
          <pc:sldMk cId="2614692005" sldId="10383"/>
        </pc:sldMkLst>
        <pc:spChg chg="mod">
          <ac:chgData name="Virginia Morgan" userId="S::vmorgan@cityofsacramento.org::c85af540-f9c9-45f1-98a4-118c0c87a448" providerId="AD" clId="Web-{5D738451-7958-086A-B10B-04EB0701A765}" dt="2026-07-17T16:14:04.565" v="36" actId="1076"/>
          <ac:spMkLst>
            <pc:docMk/>
            <pc:sldMk cId="2614692005" sldId="10383"/>
            <ac:spMk id="11" creationId="{BFCBAA06-DD44-DE45-66E2-62B140C67407}"/>
          </ac:spMkLst>
        </pc:spChg>
        <pc:spChg chg="mod">
          <ac:chgData name="Virginia Morgan" userId="S::vmorgan@cityofsacramento.org::c85af540-f9c9-45f1-98a4-118c0c87a448" providerId="AD" clId="Web-{5D738451-7958-086A-B10B-04EB0701A765}" dt="2026-07-17T16:11:28.685" v="20" actId="14100"/>
          <ac:spMkLst>
            <pc:docMk/>
            <pc:sldMk cId="2614692005" sldId="10383"/>
            <ac:spMk id="28" creationId="{98806C20-08A1-D245-B928-1AA24E18B557}"/>
          </ac:spMkLst>
        </pc:spChg>
      </pc:sldChg>
    </pc:docChg>
  </pc:docChgLst>
  <pc:docChgLst>
    <pc:chgData name="Charisse Padilla" userId="51862476-a6a0-4ee4-b9f1-a36426ee7b4f" providerId="ADAL" clId="{19A718B5-F76F-44C3-BDB1-2D6ACE967AF9}"/>
    <pc:docChg chg="undo custSel addSld delSld modSld sldOrd">
      <pc:chgData name="Charisse Padilla" userId="51862476-a6a0-4ee4-b9f1-a36426ee7b4f" providerId="ADAL" clId="{19A718B5-F76F-44C3-BDB1-2D6ACE967AF9}" dt="2026-07-17T16:13:46.892" v="3441" actId="1037"/>
      <pc:docMkLst>
        <pc:docMk/>
      </pc:docMkLst>
      <pc:sldChg chg="addSp delSp modSp mod modNotesTx">
        <pc:chgData name="Charisse Padilla" userId="51862476-a6a0-4ee4-b9f1-a36426ee7b4f" providerId="ADAL" clId="{19A718B5-F76F-44C3-BDB1-2D6ACE967AF9}" dt="2026-07-15T16:45:05.776" v="2995" actId="20577"/>
        <pc:sldMkLst>
          <pc:docMk/>
          <pc:sldMk cId="0" sldId="272"/>
        </pc:sldMkLst>
        <pc:spChg chg="mod">
          <ac:chgData name="Charisse Padilla" userId="51862476-a6a0-4ee4-b9f1-a36426ee7b4f" providerId="ADAL" clId="{19A718B5-F76F-44C3-BDB1-2D6ACE967AF9}" dt="2026-07-14T20:02:02.261" v="509" actId="1076"/>
          <ac:spMkLst>
            <pc:docMk/>
            <pc:sldMk cId="0" sldId="272"/>
            <ac:spMk id="14" creationId="{C6156DBE-0F1E-DDD2-3296-4083D169B2FE}"/>
          </ac:spMkLst>
        </pc:spChg>
        <pc:spChg chg="mod">
          <ac:chgData name="Charisse Padilla" userId="51862476-a6a0-4ee4-b9f1-a36426ee7b4f" providerId="ADAL" clId="{19A718B5-F76F-44C3-BDB1-2D6ACE967AF9}" dt="2026-07-14T18:53:43.501" v="86" actId="1038"/>
          <ac:spMkLst>
            <pc:docMk/>
            <pc:sldMk cId="0" sldId="272"/>
            <ac:spMk id="68" creationId="{00000000-0000-0000-0000-000000000000}"/>
          </ac:spMkLst>
        </pc:spChg>
        <pc:grpChg chg="mod">
          <ac:chgData name="Charisse Padilla" userId="51862476-a6a0-4ee4-b9f1-a36426ee7b4f" providerId="ADAL" clId="{19A718B5-F76F-44C3-BDB1-2D6ACE967AF9}" dt="2026-07-14T18:35:11.718" v="9" actId="1076"/>
          <ac:grpSpMkLst>
            <pc:docMk/>
            <pc:sldMk cId="0" sldId="272"/>
            <ac:grpSpMk id="13" creationId="{E775DC57-10EC-F407-4D2B-587C2270F24A}"/>
          </ac:grpSpMkLst>
        </pc:grpChg>
        <pc:picChg chg="add mod">
          <ac:chgData name="Charisse Padilla" userId="51862476-a6a0-4ee4-b9f1-a36426ee7b4f" providerId="ADAL" clId="{19A718B5-F76F-44C3-BDB1-2D6ACE967AF9}" dt="2026-07-14T20:02:09.453" v="510" actId="1076"/>
          <ac:picMkLst>
            <pc:docMk/>
            <pc:sldMk cId="0" sldId="272"/>
            <ac:picMk id="3" creationId="{7FCA154F-90D1-5F9A-B72F-CA9D24D5272E}"/>
          </ac:picMkLst>
        </pc:picChg>
        <pc:cxnChg chg="mod">
          <ac:chgData name="Charisse Padilla" userId="51862476-a6a0-4ee4-b9f1-a36426ee7b4f" providerId="ADAL" clId="{19A718B5-F76F-44C3-BDB1-2D6ACE967AF9}" dt="2026-07-14T18:53:43.501" v="86" actId="1038"/>
          <ac:cxnSpMkLst>
            <pc:docMk/>
            <pc:sldMk cId="0" sldId="272"/>
            <ac:cxnSpMk id="4" creationId="{FBC6D508-E2BA-41F3-870E-604887828659}"/>
          </ac:cxnSpMkLst>
        </pc:cxnChg>
      </pc:sldChg>
      <pc:sldChg chg="delSp modSp mod modNotesTx">
        <pc:chgData name="Charisse Padilla" userId="51862476-a6a0-4ee4-b9f1-a36426ee7b4f" providerId="ADAL" clId="{19A718B5-F76F-44C3-BDB1-2D6ACE967AF9}" dt="2026-07-14T21:53:57.518" v="832" actId="6549"/>
        <pc:sldMkLst>
          <pc:docMk/>
          <pc:sldMk cId="3543268525" sldId="277"/>
        </pc:sldMkLst>
        <pc:spChg chg="mod">
          <ac:chgData name="Charisse Padilla" userId="51862476-a6a0-4ee4-b9f1-a36426ee7b4f" providerId="ADAL" clId="{19A718B5-F76F-44C3-BDB1-2D6ACE967AF9}" dt="2026-07-14T21:52:37.066" v="829" actId="20577"/>
          <ac:spMkLst>
            <pc:docMk/>
            <pc:sldMk cId="3543268525" sldId="277"/>
            <ac:spMk id="11" creationId="{8D6C4326-3816-EB5D-B2B3-F1721422EE32}"/>
          </ac:spMkLst>
        </pc:spChg>
      </pc:sldChg>
      <pc:sldChg chg="addSp delSp modSp mod ord modNotesTx">
        <pc:chgData name="Charisse Padilla" userId="51862476-a6a0-4ee4-b9f1-a36426ee7b4f" providerId="ADAL" clId="{19A718B5-F76F-44C3-BDB1-2D6ACE967AF9}" dt="2026-07-15T16:54:15.604" v="3016" actId="20577"/>
        <pc:sldMkLst>
          <pc:docMk/>
          <pc:sldMk cId="0" sldId="280"/>
        </pc:sldMkLst>
        <pc:spChg chg="add mod">
          <ac:chgData name="Charisse Padilla" userId="51862476-a6a0-4ee4-b9f1-a36426ee7b4f" providerId="ADAL" clId="{19A718B5-F76F-44C3-BDB1-2D6ACE967AF9}" dt="2026-07-14T23:36:29.090" v="2468" actId="1036"/>
          <ac:spMkLst>
            <pc:docMk/>
            <pc:sldMk cId="0" sldId="280"/>
            <ac:spMk id="6" creationId="{E609C678-8AB1-845E-E5E8-7569D1103F67}"/>
          </ac:spMkLst>
        </pc:spChg>
        <pc:spChg chg="add del mod ord">
          <ac:chgData name="Charisse Padilla" userId="51862476-a6a0-4ee4-b9f1-a36426ee7b4f" providerId="ADAL" clId="{19A718B5-F76F-44C3-BDB1-2D6ACE967AF9}" dt="2026-07-14T22:52:01.627" v="1184" actId="1076"/>
          <ac:spMkLst>
            <pc:docMk/>
            <pc:sldMk cId="0" sldId="280"/>
            <ac:spMk id="8" creationId="{2572CEA2-7996-0E8C-5708-09438AE2A5B8}"/>
          </ac:spMkLst>
        </pc:spChg>
        <pc:spChg chg="add mod">
          <ac:chgData name="Charisse Padilla" userId="51862476-a6a0-4ee4-b9f1-a36426ee7b4f" providerId="ADAL" clId="{19A718B5-F76F-44C3-BDB1-2D6ACE967AF9}" dt="2026-07-14T23:36:41.072" v="2481" actId="14100"/>
          <ac:spMkLst>
            <pc:docMk/>
            <pc:sldMk cId="0" sldId="280"/>
            <ac:spMk id="9" creationId="{F0896315-AEA6-0A56-22BC-B71811ABE85F}"/>
          </ac:spMkLst>
        </pc:spChg>
        <pc:spChg chg="add mod">
          <ac:chgData name="Charisse Padilla" userId="51862476-a6a0-4ee4-b9f1-a36426ee7b4f" providerId="ADAL" clId="{19A718B5-F76F-44C3-BDB1-2D6ACE967AF9}" dt="2026-07-14T23:39:22.643" v="2727" actId="14100"/>
          <ac:spMkLst>
            <pc:docMk/>
            <pc:sldMk cId="0" sldId="280"/>
            <ac:spMk id="11" creationId="{0889D834-1119-5023-18DD-0B6D691755A3}"/>
          </ac:spMkLst>
        </pc:spChg>
        <pc:picChg chg="add mod">
          <ac:chgData name="Charisse Padilla" userId="51862476-a6a0-4ee4-b9f1-a36426ee7b4f" providerId="ADAL" clId="{19A718B5-F76F-44C3-BDB1-2D6ACE967AF9}" dt="2026-07-14T19:40:33.808" v="90" actId="1076"/>
          <ac:picMkLst>
            <pc:docMk/>
            <pc:sldMk cId="0" sldId="280"/>
            <ac:picMk id="5" creationId="{AE9ED012-F308-BF8E-A58D-9BFBAFCB90AE}"/>
          </ac:picMkLst>
        </pc:picChg>
      </pc:sldChg>
      <pc:sldChg chg="addSp delSp modSp mod ord modNotesTx">
        <pc:chgData name="Charisse Padilla" userId="51862476-a6a0-4ee4-b9f1-a36426ee7b4f" providerId="ADAL" clId="{19A718B5-F76F-44C3-BDB1-2D6ACE967AF9}" dt="2026-07-15T17:20:40.732" v="3238" actId="1035"/>
        <pc:sldMkLst>
          <pc:docMk/>
          <pc:sldMk cId="1190913906" sldId="281"/>
        </pc:sldMkLst>
        <pc:spChg chg="mod">
          <ac:chgData name="Charisse Padilla" userId="51862476-a6a0-4ee4-b9f1-a36426ee7b4f" providerId="ADAL" clId="{19A718B5-F76F-44C3-BDB1-2D6ACE967AF9}" dt="2026-07-15T17:20:40.732" v="3238" actId="1035"/>
          <ac:spMkLst>
            <pc:docMk/>
            <pc:sldMk cId="1190913906" sldId="281"/>
            <ac:spMk id="4" creationId="{B8ACE323-C417-607B-D0D0-403074B977DD}"/>
          </ac:spMkLst>
        </pc:spChg>
        <pc:spChg chg="add mod">
          <ac:chgData name="Charisse Padilla" userId="51862476-a6a0-4ee4-b9f1-a36426ee7b4f" providerId="ADAL" clId="{19A718B5-F76F-44C3-BDB1-2D6ACE967AF9}" dt="2026-07-15T17:20:33.898" v="3229" actId="1076"/>
          <ac:spMkLst>
            <pc:docMk/>
            <pc:sldMk cId="1190913906" sldId="281"/>
            <ac:spMk id="6" creationId="{2BBDAC09-BF52-6E15-B4FA-ED2A51512EBA}"/>
          </ac:spMkLst>
        </pc:spChg>
        <pc:picChg chg="mod">
          <ac:chgData name="Charisse Padilla" userId="51862476-a6a0-4ee4-b9f1-a36426ee7b4f" providerId="ADAL" clId="{19A718B5-F76F-44C3-BDB1-2D6ACE967AF9}" dt="2026-07-15T17:13:10.117" v="3150" actId="1037"/>
          <ac:picMkLst>
            <pc:docMk/>
            <pc:sldMk cId="1190913906" sldId="281"/>
            <ac:picMk id="5" creationId="{11D77070-483D-9B2E-2595-7F2DE5A682B9}"/>
          </ac:picMkLst>
        </pc:picChg>
      </pc:sldChg>
      <pc:sldChg chg="addSp delSp modSp mod ord modNotesTx">
        <pc:chgData name="Charisse Padilla" userId="51862476-a6a0-4ee4-b9f1-a36426ee7b4f" providerId="ADAL" clId="{19A718B5-F76F-44C3-BDB1-2D6ACE967AF9}" dt="2026-07-15T14:55:13.626" v="2933" actId="1076"/>
        <pc:sldMkLst>
          <pc:docMk/>
          <pc:sldMk cId="2394630326" sldId="284"/>
        </pc:sldMkLst>
        <pc:spChg chg="add del mod">
          <ac:chgData name="Charisse Padilla" userId="51862476-a6a0-4ee4-b9f1-a36426ee7b4f" providerId="ADAL" clId="{19A718B5-F76F-44C3-BDB1-2D6ACE967AF9}" dt="2026-07-14T22:41:13.892" v="881" actId="478"/>
          <ac:spMkLst>
            <pc:docMk/>
            <pc:sldMk cId="2394630326" sldId="284"/>
            <ac:spMk id="4" creationId="{9812B286-1004-A14A-DED9-1BF214087A9D}"/>
          </ac:spMkLst>
        </pc:spChg>
        <pc:spChg chg="add del mod">
          <ac:chgData name="Charisse Padilla" userId="51862476-a6a0-4ee4-b9f1-a36426ee7b4f" providerId="ADAL" clId="{19A718B5-F76F-44C3-BDB1-2D6ACE967AF9}" dt="2026-07-14T22:48:45.989" v="1107" actId="6549"/>
          <ac:spMkLst>
            <pc:docMk/>
            <pc:sldMk cId="2394630326" sldId="284"/>
            <ac:spMk id="8" creationId="{788175A6-C4F5-A50B-88CB-FFC03BBBCCA8}"/>
          </ac:spMkLst>
        </pc:spChg>
        <pc:spChg chg="add del mod">
          <ac:chgData name="Charisse Padilla" userId="51862476-a6a0-4ee4-b9f1-a36426ee7b4f" providerId="ADAL" clId="{19A718B5-F76F-44C3-BDB1-2D6ACE967AF9}" dt="2026-07-14T22:41:12.428" v="877" actId="478"/>
          <ac:spMkLst>
            <pc:docMk/>
            <pc:sldMk cId="2394630326" sldId="284"/>
            <ac:spMk id="9" creationId="{02BBD665-2F53-6BD1-F060-4650FACA78F1}"/>
          </ac:spMkLst>
        </pc:spChg>
        <pc:spChg chg="mod">
          <ac:chgData name="Charisse Padilla" userId="51862476-a6a0-4ee4-b9f1-a36426ee7b4f" providerId="ADAL" clId="{19A718B5-F76F-44C3-BDB1-2D6ACE967AF9}" dt="2026-07-14T21:42:55.169" v="660" actId="14100"/>
          <ac:spMkLst>
            <pc:docMk/>
            <pc:sldMk cId="2394630326" sldId="284"/>
            <ac:spMk id="10" creationId="{09F95034-C86B-F425-C6C1-6CB4A20E1678}"/>
          </ac:spMkLst>
        </pc:spChg>
        <pc:picChg chg="add mod">
          <ac:chgData name="Charisse Padilla" userId="51862476-a6a0-4ee4-b9f1-a36426ee7b4f" providerId="ADAL" clId="{19A718B5-F76F-44C3-BDB1-2D6ACE967AF9}" dt="2026-07-15T14:55:13.626" v="2933" actId="1076"/>
          <ac:picMkLst>
            <pc:docMk/>
            <pc:sldMk cId="2394630326" sldId="284"/>
            <ac:picMk id="3" creationId="{F215F8EF-9BD6-8CF8-AD09-5B25CFE0852F}"/>
          </ac:picMkLst>
        </pc:picChg>
      </pc:sldChg>
      <pc:sldChg chg="addSp modSp new mod setBg modNotesTx">
        <pc:chgData name="Charisse Padilla" userId="51862476-a6a0-4ee4-b9f1-a36426ee7b4f" providerId="ADAL" clId="{19A718B5-F76F-44C3-BDB1-2D6ACE967AF9}" dt="2026-07-16T23:21:20.783" v="3274" actId="1035"/>
        <pc:sldMkLst>
          <pc:docMk/>
          <pc:sldMk cId="3406908253" sldId="805"/>
        </pc:sldMkLst>
        <pc:spChg chg="mod">
          <ac:chgData name="Charisse Padilla" userId="51862476-a6a0-4ee4-b9f1-a36426ee7b4f" providerId="ADAL" clId="{19A718B5-F76F-44C3-BDB1-2D6ACE967AF9}" dt="2026-07-14T19:54:59.483" v="436" actId="20577"/>
          <ac:spMkLst>
            <pc:docMk/>
            <pc:sldMk cId="3406908253" sldId="805"/>
            <ac:spMk id="2" creationId="{3ECED988-8885-6D5B-B3ED-5CC883CFB3CB}"/>
          </ac:spMkLst>
        </pc:spChg>
        <pc:spChg chg="add mod">
          <ac:chgData name="Charisse Padilla" userId="51862476-a6a0-4ee4-b9f1-a36426ee7b4f" providerId="ADAL" clId="{19A718B5-F76F-44C3-BDB1-2D6ACE967AF9}" dt="2026-07-14T23:20:48.466" v="2396" actId="5793"/>
          <ac:spMkLst>
            <pc:docMk/>
            <pc:sldMk cId="3406908253" sldId="805"/>
            <ac:spMk id="4" creationId="{196B4E6E-BCB7-E805-6637-FAF35FE4A64F}"/>
          </ac:spMkLst>
        </pc:spChg>
        <pc:spChg chg="add mod">
          <ac:chgData name="Charisse Padilla" userId="51862476-a6a0-4ee4-b9f1-a36426ee7b4f" providerId="ADAL" clId="{19A718B5-F76F-44C3-BDB1-2D6ACE967AF9}" dt="2026-07-14T21:46:33.842" v="784" actId="14100"/>
          <ac:spMkLst>
            <pc:docMk/>
            <pc:sldMk cId="3406908253" sldId="805"/>
            <ac:spMk id="7" creationId="{DF43AF9C-8974-0AC2-5824-15C97C075479}"/>
          </ac:spMkLst>
        </pc:spChg>
        <pc:picChg chg="mod">
          <ac:chgData name="Charisse Padilla" userId="51862476-a6a0-4ee4-b9f1-a36426ee7b4f" providerId="ADAL" clId="{19A718B5-F76F-44C3-BDB1-2D6ACE967AF9}" dt="2026-07-16T23:21:20.783" v="3274" actId="1035"/>
          <ac:picMkLst>
            <pc:docMk/>
            <pc:sldMk cId="3406908253" sldId="805"/>
            <ac:picMk id="5" creationId="{192016B4-0CF9-951C-808E-3905DF42536E}"/>
          </ac:picMkLst>
        </pc:picChg>
        <pc:picChg chg="add mod">
          <ac:chgData name="Charisse Padilla" userId="51862476-a6a0-4ee4-b9f1-a36426ee7b4f" providerId="ADAL" clId="{19A718B5-F76F-44C3-BDB1-2D6ACE967AF9}" dt="2026-07-15T17:32:30.182" v="3250" actId="1037"/>
          <ac:picMkLst>
            <pc:docMk/>
            <pc:sldMk cId="3406908253" sldId="805"/>
            <ac:picMk id="6" creationId="{24BC2DEB-A9C9-280B-66CD-C2FC255DA494}"/>
          </ac:picMkLst>
        </pc:picChg>
        <pc:picChg chg="add mod">
          <ac:chgData name="Charisse Padilla" userId="51862476-a6a0-4ee4-b9f1-a36426ee7b4f" providerId="ADAL" clId="{19A718B5-F76F-44C3-BDB1-2D6ACE967AF9}" dt="2026-07-15T17:32:30.182" v="3250" actId="1037"/>
          <ac:picMkLst>
            <pc:docMk/>
            <pc:sldMk cId="3406908253" sldId="805"/>
            <ac:picMk id="8" creationId="{12BFDAF7-9C95-CF79-CCAD-0A3B242E6FAC}"/>
          </ac:picMkLst>
        </pc:picChg>
      </pc:sldChg>
      <pc:sldChg chg="addSp modSp add mod modNotesTx">
        <pc:chgData name="Charisse Padilla" userId="51862476-a6a0-4ee4-b9f1-a36426ee7b4f" providerId="ADAL" clId="{19A718B5-F76F-44C3-BDB1-2D6ACE967AF9}" dt="2026-07-17T15:52:04.440" v="3403" actId="20577"/>
        <pc:sldMkLst>
          <pc:docMk/>
          <pc:sldMk cId="2020850316" sldId="10376"/>
        </pc:sldMkLst>
        <pc:spChg chg="add mod">
          <ac:chgData name="Charisse Padilla" userId="51862476-a6a0-4ee4-b9f1-a36426ee7b4f" providerId="ADAL" clId="{19A718B5-F76F-44C3-BDB1-2D6ACE967AF9}" dt="2026-07-14T22:43:54.353" v="898" actId="2085"/>
          <ac:spMkLst>
            <pc:docMk/>
            <pc:sldMk cId="2020850316" sldId="10376"/>
            <ac:spMk id="5" creationId="{D4FBA4E3-FA73-F3E2-6CE3-6434C5BE10E3}"/>
          </ac:spMkLst>
        </pc:spChg>
        <pc:picChg chg="add mod ord">
          <ac:chgData name="Charisse Padilla" userId="51862476-a6a0-4ee4-b9f1-a36426ee7b4f" providerId="ADAL" clId="{19A718B5-F76F-44C3-BDB1-2D6ACE967AF9}" dt="2026-07-15T17:32:51.785" v="3257" actId="1035"/>
          <ac:picMkLst>
            <pc:docMk/>
            <pc:sldMk cId="2020850316" sldId="10376"/>
            <ac:picMk id="3" creationId="{D0BF8F4D-8A07-994F-0416-F69C8A0410E1}"/>
          </ac:picMkLst>
        </pc:picChg>
        <pc:picChg chg="mod">
          <ac:chgData name="Charisse Padilla" userId="51862476-a6a0-4ee4-b9f1-a36426ee7b4f" providerId="ADAL" clId="{19A718B5-F76F-44C3-BDB1-2D6ACE967AF9}" dt="2026-07-14T22:45:47.152" v="906" actId="14861"/>
          <ac:picMkLst>
            <pc:docMk/>
            <pc:sldMk cId="2020850316" sldId="10376"/>
            <ac:picMk id="7" creationId="{CFF5E203-E414-0D29-322B-481510502CF0}"/>
          </ac:picMkLst>
        </pc:picChg>
      </pc:sldChg>
      <pc:sldChg chg="modSp mod">
        <pc:chgData name="Charisse Padilla" userId="51862476-a6a0-4ee4-b9f1-a36426ee7b4f" providerId="ADAL" clId="{19A718B5-F76F-44C3-BDB1-2D6ACE967AF9}" dt="2026-07-17T16:13:46.892" v="3441" actId="1037"/>
        <pc:sldMkLst>
          <pc:docMk/>
          <pc:sldMk cId="3337541847" sldId="10378"/>
        </pc:sldMkLst>
        <pc:spChg chg="mod">
          <ac:chgData name="Charisse Padilla" userId="51862476-a6a0-4ee4-b9f1-a36426ee7b4f" providerId="ADAL" clId="{19A718B5-F76F-44C3-BDB1-2D6ACE967AF9}" dt="2026-07-17T15:13:45.100" v="3296" actId="1076"/>
          <ac:spMkLst>
            <pc:docMk/>
            <pc:sldMk cId="3337541847" sldId="10378"/>
            <ac:spMk id="6" creationId="{660894B8-3C51-4269-611C-6846A02C691C}"/>
          </ac:spMkLst>
        </pc:spChg>
        <pc:spChg chg="mod">
          <ac:chgData name="Charisse Padilla" userId="51862476-a6a0-4ee4-b9f1-a36426ee7b4f" providerId="ADAL" clId="{19A718B5-F76F-44C3-BDB1-2D6ACE967AF9}" dt="2026-07-17T16:13:46.892" v="3441" actId="1037"/>
          <ac:spMkLst>
            <pc:docMk/>
            <pc:sldMk cId="3337541847" sldId="10378"/>
            <ac:spMk id="8" creationId="{E52B0545-D5B3-6F73-8D85-08DCDA858181}"/>
          </ac:spMkLst>
        </pc:spChg>
        <pc:picChg chg="mod">
          <ac:chgData name="Charisse Padilla" userId="51862476-a6a0-4ee4-b9f1-a36426ee7b4f" providerId="ADAL" clId="{19A718B5-F76F-44C3-BDB1-2D6ACE967AF9}" dt="2026-07-17T15:14:18.524" v="3338" actId="1076"/>
          <ac:picMkLst>
            <pc:docMk/>
            <pc:sldMk cId="3337541847" sldId="10378"/>
            <ac:picMk id="4" creationId="{E5550451-1C0F-1F21-3B21-B8F9ED391B28}"/>
          </ac:picMkLst>
        </pc:picChg>
      </pc:sldChg>
      <pc:sldChg chg="addSp delSp modSp add mod ord modNotesTx">
        <pc:chgData name="Charisse Padilla" userId="51862476-a6a0-4ee4-b9f1-a36426ee7b4f" providerId="ADAL" clId="{19A718B5-F76F-44C3-BDB1-2D6ACE967AF9}" dt="2026-07-17T15:45:53.234" v="3339" actId="6549"/>
        <pc:sldMkLst>
          <pc:docMk/>
          <pc:sldMk cId="638788407" sldId="10379"/>
        </pc:sldMkLst>
        <pc:spChg chg="mod topLvl">
          <ac:chgData name="Charisse Padilla" userId="51862476-a6a0-4ee4-b9f1-a36426ee7b4f" providerId="ADAL" clId="{19A718B5-F76F-44C3-BDB1-2D6ACE967AF9}" dt="2026-07-15T17:05:52.243" v="3101" actId="1036"/>
          <ac:spMkLst>
            <pc:docMk/>
            <pc:sldMk cId="638788407" sldId="10379"/>
            <ac:spMk id="10" creationId="{C39CB44D-577F-00DB-E5B8-8F01DF645AE0}"/>
          </ac:spMkLst>
        </pc:spChg>
        <pc:spChg chg="mod">
          <ac:chgData name="Charisse Padilla" userId="51862476-a6a0-4ee4-b9f1-a36426ee7b4f" providerId="ADAL" clId="{19A718B5-F76F-44C3-BDB1-2D6ACE967AF9}" dt="2026-07-15T16:56:42.395" v="3039" actId="1076"/>
          <ac:spMkLst>
            <pc:docMk/>
            <pc:sldMk cId="638788407" sldId="10379"/>
            <ac:spMk id="14" creationId="{A03DA785-2114-C228-7EFF-15BCDA8261D4}"/>
          </ac:spMkLst>
        </pc:spChg>
        <pc:picChg chg="add mod">
          <ac:chgData name="Charisse Padilla" userId="51862476-a6a0-4ee4-b9f1-a36426ee7b4f" providerId="ADAL" clId="{19A718B5-F76F-44C3-BDB1-2D6ACE967AF9}" dt="2026-07-15T17:01:29.954" v="3083" actId="14100"/>
          <ac:picMkLst>
            <pc:docMk/>
            <pc:sldMk cId="638788407" sldId="10379"/>
            <ac:picMk id="9" creationId="{FA7FD18F-DD55-B1F5-A7BC-539C883980D3}"/>
          </ac:picMkLst>
        </pc:picChg>
        <pc:picChg chg="add del mod topLvl">
          <ac:chgData name="Charisse Padilla" userId="51862476-a6a0-4ee4-b9f1-a36426ee7b4f" providerId="ADAL" clId="{19A718B5-F76F-44C3-BDB1-2D6ACE967AF9}" dt="2026-07-15T16:58:27.980" v="3056" actId="478"/>
          <ac:picMkLst>
            <pc:docMk/>
            <pc:sldMk cId="638788407" sldId="10379"/>
            <ac:picMk id="11" creationId="{9A0A258D-0553-B1D0-1412-93DA0ED74764}"/>
          </ac:picMkLst>
        </pc:picChg>
        <pc:cxnChg chg="add mod">
          <ac:chgData name="Charisse Padilla" userId="51862476-a6a0-4ee4-b9f1-a36426ee7b4f" providerId="ADAL" clId="{19A718B5-F76F-44C3-BDB1-2D6ACE967AF9}" dt="2026-07-15T17:01:54.604" v="3090" actId="208"/>
          <ac:cxnSpMkLst>
            <pc:docMk/>
            <pc:sldMk cId="638788407" sldId="10379"/>
            <ac:cxnSpMk id="15" creationId="{66443716-50F1-8C9B-D5D1-1E814119178D}"/>
          </ac:cxnSpMkLst>
        </pc:cxnChg>
      </pc:sldChg>
      <pc:sldChg chg="modNotesTx">
        <pc:chgData name="Charisse Padilla" userId="51862476-a6a0-4ee4-b9f1-a36426ee7b4f" providerId="ADAL" clId="{19A718B5-F76F-44C3-BDB1-2D6ACE967AF9}" dt="2026-07-17T15:53:26.438" v="3408" actId="20577"/>
        <pc:sldMkLst>
          <pc:docMk/>
          <pc:sldMk cId="3958670288" sldId="10380"/>
        </pc:sldMkLst>
      </pc:sldChg>
      <pc:sldChg chg="modSp mod">
        <pc:chgData name="Charisse Padilla" userId="51862476-a6a0-4ee4-b9f1-a36426ee7b4f" providerId="ADAL" clId="{19A718B5-F76F-44C3-BDB1-2D6ACE967AF9}" dt="2026-07-16T23:37:57.863" v="3294" actId="20577"/>
        <pc:sldMkLst>
          <pc:docMk/>
          <pc:sldMk cId="2614692005" sldId="10383"/>
        </pc:sldMkLst>
        <pc:spChg chg="mod">
          <ac:chgData name="Charisse Padilla" userId="51862476-a6a0-4ee4-b9f1-a36426ee7b4f" providerId="ADAL" clId="{19A718B5-F76F-44C3-BDB1-2D6ACE967AF9}" dt="2026-07-16T23:35:38.022" v="3290" actId="1037"/>
          <ac:spMkLst>
            <pc:docMk/>
            <pc:sldMk cId="2614692005" sldId="10383"/>
            <ac:spMk id="25" creationId="{A54903D6-7FFB-9F71-56AE-F6069AB81F0A}"/>
          </ac:spMkLst>
        </pc:spChg>
        <pc:spChg chg="mod">
          <ac:chgData name="Charisse Padilla" userId="51862476-a6a0-4ee4-b9f1-a36426ee7b4f" providerId="ADAL" clId="{19A718B5-F76F-44C3-BDB1-2D6ACE967AF9}" dt="2026-07-16T23:35:38.022" v="3290" actId="1037"/>
          <ac:spMkLst>
            <pc:docMk/>
            <pc:sldMk cId="2614692005" sldId="10383"/>
            <ac:spMk id="26" creationId="{FD122433-5AC1-6170-3B92-E5D43FFDD660}"/>
          </ac:spMkLst>
        </pc:spChg>
        <pc:spChg chg="mod">
          <ac:chgData name="Charisse Padilla" userId="51862476-a6a0-4ee4-b9f1-a36426ee7b4f" providerId="ADAL" clId="{19A718B5-F76F-44C3-BDB1-2D6ACE967AF9}" dt="2026-07-16T23:37:57.863" v="3294" actId="20577"/>
          <ac:spMkLst>
            <pc:docMk/>
            <pc:sldMk cId="2614692005" sldId="10383"/>
            <ac:spMk id="28" creationId="{98806C20-08A1-D245-B928-1AA24E18B557}"/>
          </ac:spMkLst>
        </pc:spChg>
        <pc:picChg chg="mod">
          <ac:chgData name="Charisse Padilla" userId="51862476-a6a0-4ee4-b9f1-a36426ee7b4f" providerId="ADAL" clId="{19A718B5-F76F-44C3-BDB1-2D6ACE967AF9}" dt="2026-07-16T23:35:38.022" v="3290" actId="1037"/>
          <ac:picMkLst>
            <pc:docMk/>
            <pc:sldMk cId="2614692005" sldId="10383"/>
            <ac:picMk id="24" creationId="{BB42D81B-7364-B977-0382-9E34BC6F925E}"/>
          </ac:picMkLst>
        </pc:picChg>
      </pc:sldChg>
      <pc:sldMasterChg chg="delSldLayout">
        <pc:chgData name="Charisse Padilla" userId="51862476-a6a0-4ee4-b9f1-a36426ee7b4f" providerId="ADAL" clId="{19A718B5-F76F-44C3-BDB1-2D6ACE967AF9}" dt="2026-07-14T21:46:12.589" v="782" actId="2696"/>
        <pc:sldMasterMkLst>
          <pc:docMk/>
          <pc:sldMasterMk cId="0" sldId="2147483659"/>
        </pc:sldMasterMkLst>
      </pc:sldMasterChg>
    </pc:docChg>
  </pc:docChgLst>
  <pc:docChgLst>
    <pc:chgData name="Virginia Morgan" userId="S::vmorgan@cityofsacramento.org::c85af540-f9c9-45f1-98a4-118c0c87a448" providerId="AD" clId="Web-{8911B97E-A6DD-1A9E-D15E-996ACF62FED9}"/>
    <pc:docChg chg="addSld delSld modSld sldOrd">
      <pc:chgData name="Virginia Morgan" userId="S::vmorgan@cityofsacramento.org::c85af540-f9c9-45f1-98a4-118c0c87a448" providerId="AD" clId="Web-{8911B97E-A6DD-1A9E-D15E-996ACF62FED9}" dt="2026-07-15T22:26:21.386" v="124"/>
      <pc:docMkLst>
        <pc:docMk/>
      </pc:docMkLst>
      <pc:sldChg chg="modSp">
        <pc:chgData name="Virginia Morgan" userId="S::vmorgan@cityofsacramento.org::c85af540-f9c9-45f1-98a4-118c0c87a448" providerId="AD" clId="Web-{8911B97E-A6DD-1A9E-D15E-996ACF62FED9}" dt="2026-07-15T22:22:01.476" v="79" actId="1076"/>
        <pc:sldMkLst>
          <pc:docMk/>
          <pc:sldMk cId="0" sldId="280"/>
        </pc:sldMkLst>
        <pc:spChg chg="mod">
          <ac:chgData name="Virginia Morgan" userId="S::vmorgan@cityofsacramento.org::c85af540-f9c9-45f1-98a4-118c0c87a448" providerId="AD" clId="Web-{8911B97E-A6DD-1A9E-D15E-996ACF62FED9}" dt="2026-07-15T22:22:01.476" v="79" actId="1076"/>
          <ac:spMkLst>
            <pc:docMk/>
            <pc:sldMk cId="0" sldId="280"/>
            <ac:spMk id="8" creationId="{2572CEA2-7996-0E8C-5708-09438AE2A5B8}"/>
          </ac:spMkLst>
        </pc:spChg>
      </pc:sldChg>
      <pc:sldChg chg="modSp">
        <pc:chgData name="Virginia Morgan" userId="S::vmorgan@cityofsacramento.org::c85af540-f9c9-45f1-98a4-118c0c87a448" providerId="AD" clId="Web-{8911B97E-A6DD-1A9E-D15E-996ACF62FED9}" dt="2026-07-15T22:14:51.814" v="41" actId="1076"/>
        <pc:sldMkLst>
          <pc:docMk/>
          <pc:sldMk cId="2394630326" sldId="284"/>
        </pc:sldMkLst>
        <pc:spChg chg="mod">
          <ac:chgData name="Virginia Morgan" userId="S::vmorgan@cityofsacramento.org::c85af540-f9c9-45f1-98a4-118c0c87a448" providerId="AD" clId="Web-{8911B97E-A6DD-1A9E-D15E-996ACF62FED9}" dt="2026-07-15T22:14:51.814" v="41" actId="1076"/>
          <ac:spMkLst>
            <pc:docMk/>
            <pc:sldMk cId="2394630326" sldId="284"/>
            <ac:spMk id="4" creationId="{9812B286-1004-A14A-DED9-1BF214087A9D}"/>
          </ac:spMkLst>
        </pc:spChg>
        <pc:spChg chg="mod">
          <ac:chgData name="Virginia Morgan" userId="S::vmorgan@cityofsacramento.org::c85af540-f9c9-45f1-98a4-118c0c87a448" providerId="AD" clId="Web-{8911B97E-A6DD-1A9E-D15E-996ACF62FED9}" dt="2026-07-15T22:14:20.767" v="39" actId="1076"/>
          <ac:spMkLst>
            <pc:docMk/>
            <pc:sldMk cId="2394630326" sldId="284"/>
            <ac:spMk id="10" creationId="{09F95034-C86B-F425-C6C1-6CB4A20E1678}"/>
          </ac:spMkLst>
        </pc:spChg>
      </pc:sldChg>
      <pc:sldChg chg="addSp delSp modSp new">
        <pc:chgData name="Virginia Morgan" userId="S::vmorgan@cityofsacramento.org::c85af540-f9c9-45f1-98a4-118c0c87a448" providerId="AD" clId="Web-{8911B97E-A6DD-1A9E-D15E-996ACF62FED9}" dt="2026-07-15T22:20:32.818" v="67" actId="1076"/>
        <pc:sldMkLst>
          <pc:docMk/>
          <pc:sldMk cId="3958670288" sldId="10380"/>
        </pc:sldMkLst>
      </pc:sldChg>
      <pc:sldChg chg="addSp delSp modSp new">
        <pc:chgData name="Virginia Morgan" userId="S::vmorgan@cityofsacramento.org::c85af540-f9c9-45f1-98a4-118c0c87a448" providerId="AD" clId="Web-{8911B97E-A6DD-1A9E-D15E-996ACF62FED9}" dt="2026-07-15T22:26:21.386" v="124"/>
        <pc:sldMkLst>
          <pc:docMk/>
          <pc:sldMk cId="3014721243" sldId="10382"/>
        </pc:sldMkLst>
        <pc:spChg chg="add mod">
          <ac:chgData name="Virginia Morgan" userId="S::vmorgan@cityofsacramento.org::c85af540-f9c9-45f1-98a4-118c0c87a448" providerId="AD" clId="Web-{8911B97E-A6DD-1A9E-D15E-996ACF62FED9}" dt="2026-07-15T22:22:54.570" v="88" actId="1076"/>
          <ac:spMkLst>
            <pc:docMk/>
            <pc:sldMk cId="3014721243" sldId="10382"/>
            <ac:spMk id="5" creationId="{4B886D55-FA4C-45AC-2160-BE0C6E6D4536}"/>
          </ac:spMkLst>
        </pc:spChg>
        <pc:spChg chg="add mod ord">
          <ac:chgData name="Virginia Morgan" userId="S::vmorgan@cityofsacramento.org::c85af540-f9c9-45f1-98a4-118c0c87a448" providerId="AD" clId="Web-{8911B97E-A6DD-1A9E-D15E-996ACF62FED9}" dt="2026-07-15T22:23:53.071" v="103"/>
          <ac:spMkLst>
            <pc:docMk/>
            <pc:sldMk cId="3014721243" sldId="10382"/>
            <ac:spMk id="11" creationId="{720C713C-BA75-633E-1AF5-9D1C427F71CB}"/>
          </ac:spMkLst>
        </pc:spChg>
        <pc:picChg chg="add mod">
          <ac:chgData name="Virginia Morgan" userId="S::vmorgan@cityofsacramento.org::c85af540-f9c9-45f1-98a4-118c0c87a448" providerId="AD" clId="Web-{8911B97E-A6DD-1A9E-D15E-996ACF62FED9}" dt="2026-07-15T22:23:03.758" v="91" actId="1076"/>
          <ac:picMkLst>
            <pc:docMk/>
            <pc:sldMk cId="3014721243" sldId="10382"/>
            <ac:picMk id="7" creationId="{51B83785-6987-6783-3562-FF69686E4306}"/>
          </ac:picMkLst>
        </pc:picChg>
      </pc:sldChg>
    </pc:docChg>
  </pc:docChgLst>
  <pc:docChgLst>
    <pc:chgData name="Liza Welsh" userId="S::lwelsh@cityofsacramento.org::9b90ffd0-d8f9-4d99-a1a2-9dccc3e9ca32" providerId="AD" clId="Web-{FCDE1AAC-26F2-C46D-2146-4ECE128602C5}"/>
    <pc:docChg chg="modSld">
      <pc:chgData name="Liza Welsh" userId="S::lwelsh@cityofsacramento.org::9b90ffd0-d8f9-4d99-a1a2-9dccc3e9ca32" providerId="AD" clId="Web-{FCDE1AAC-26F2-C46D-2146-4ECE128602C5}" dt="2026-07-17T16:34:22.337" v="1" actId="20577"/>
      <pc:docMkLst>
        <pc:docMk/>
      </pc:docMkLst>
      <pc:sldChg chg="modSp modCm">
        <pc:chgData name="Liza Welsh" userId="S::lwelsh@cityofsacramento.org::9b90ffd0-d8f9-4d99-a1a2-9dccc3e9ca32" providerId="AD" clId="Web-{FCDE1AAC-26F2-C46D-2146-4ECE128602C5}" dt="2026-07-17T16:34:22.337" v="1" actId="20577"/>
        <pc:sldMkLst>
          <pc:docMk/>
          <pc:sldMk cId="3337541847" sldId="10378"/>
        </pc:sldMkLst>
        <pc:spChg chg="mod">
          <ac:chgData name="Liza Welsh" userId="S::lwelsh@cityofsacramento.org::9b90ffd0-d8f9-4d99-a1a2-9dccc3e9ca32" providerId="AD" clId="Web-{FCDE1AAC-26F2-C46D-2146-4ECE128602C5}" dt="2026-07-17T16:34:22.337" v="1" actId="20577"/>
          <ac:spMkLst>
            <pc:docMk/>
            <pc:sldMk cId="3337541847" sldId="10378"/>
            <ac:spMk id="6" creationId="{660894B8-3C51-4269-611C-6846A02C691C}"/>
          </ac:spMkLst>
        </pc:spChg>
        <pc:extLst>
          <p:ext xmlns:p="http://schemas.openxmlformats.org/presentationml/2006/main" uri="{D6D511B9-2390-475A-947B-AFAB55BFBCF1}">
            <pc226:cmChg xmlns:pc226="http://schemas.microsoft.com/office/powerpoint/2022/06/main/command" chg="mod">
              <pc226:chgData name="Liza Welsh" userId="S::lwelsh@cityofsacramento.org::9b90ffd0-d8f9-4d99-a1a2-9dccc3e9ca32" providerId="AD" clId="Web-{FCDE1AAC-26F2-C46D-2146-4ECE128602C5}" dt="2026-07-17T16:34:20.806" v="0" actId="20577"/>
              <pc2:cmMkLst xmlns:pc2="http://schemas.microsoft.com/office/powerpoint/2019/9/main/command">
                <pc:docMk/>
                <pc:sldMk cId="3337541847" sldId="10378"/>
                <pc2:cmMk id="{4DF87E60-8D94-4B8F-A641-BFD26DD4276B}"/>
              </pc2:cmMkLst>
            </pc226:cmChg>
          </p:ext>
        </pc:extLst>
      </pc:sldChg>
    </pc:docChg>
  </pc:docChgLst>
  <pc:docChgLst>
    <pc:chgData name="Liza Welsh" userId="S::lwelsh@cityofsacramento.org::9b90ffd0-d8f9-4d99-a1a2-9dccc3e9ca32" providerId="AD" clId="Web-{25F0A517-35D0-1C3A-442C-F30F079FEC32}"/>
    <pc:docChg chg="mod addSld delSld modSld sldOrd">
      <pc:chgData name="Liza Welsh" userId="S::lwelsh@cityofsacramento.org::9b90ffd0-d8f9-4d99-a1a2-9dccc3e9ca32" providerId="AD" clId="Web-{25F0A517-35D0-1C3A-442C-F30F079FEC32}" dt="2026-07-16T16:18:07.936" v="1501" actId="20577"/>
      <pc:docMkLst>
        <pc:docMk/>
      </pc:docMkLst>
      <pc:sldChg chg="addSp delSp modSp">
        <pc:chgData name="Liza Welsh" userId="S::lwelsh@cityofsacramento.org::9b90ffd0-d8f9-4d99-a1a2-9dccc3e9ca32" providerId="AD" clId="Web-{25F0A517-35D0-1C3A-442C-F30F079FEC32}" dt="2026-07-16T16:17:55.389" v="1500" actId="20577"/>
        <pc:sldMkLst>
          <pc:docMk/>
          <pc:sldMk cId="3543268525" sldId="277"/>
        </pc:sldMkLst>
        <pc:spChg chg="mod">
          <ac:chgData name="Liza Welsh" userId="S::lwelsh@cityofsacramento.org::9b90ffd0-d8f9-4d99-a1a2-9dccc3e9ca32" providerId="AD" clId="Web-{25F0A517-35D0-1C3A-442C-F30F079FEC32}" dt="2026-07-15T00:06:52.565" v="1399" actId="1076"/>
          <ac:spMkLst>
            <pc:docMk/>
            <pc:sldMk cId="3543268525" sldId="277"/>
            <ac:spMk id="4" creationId="{4250C1A5-ADE3-AE41-B907-9913EE01EAEB}"/>
          </ac:spMkLst>
        </pc:spChg>
        <pc:spChg chg="mod">
          <ac:chgData name="Liza Welsh" userId="S::lwelsh@cityofsacramento.org::9b90ffd0-d8f9-4d99-a1a2-9dccc3e9ca32" providerId="AD" clId="Web-{25F0A517-35D0-1C3A-442C-F30F079FEC32}" dt="2026-07-16T16:17:55.389" v="1500" actId="20577"/>
          <ac:spMkLst>
            <pc:docMk/>
            <pc:sldMk cId="3543268525" sldId="277"/>
            <ac:spMk id="11" creationId="{8D6C4326-3816-EB5D-B2B3-F1721422EE32}"/>
          </ac:spMkLst>
        </pc:spChg>
        <pc:spChg chg="add mod ord">
          <ac:chgData name="Liza Welsh" userId="S::lwelsh@cityofsacramento.org::9b90ffd0-d8f9-4d99-a1a2-9dccc3e9ca32" providerId="AD" clId="Web-{25F0A517-35D0-1C3A-442C-F30F079FEC32}" dt="2026-07-15T00:22:31.308" v="1455"/>
          <ac:spMkLst>
            <pc:docMk/>
            <pc:sldMk cId="3543268525" sldId="277"/>
            <ac:spMk id="13" creationId="{87882A6A-D50F-148D-59F9-02B8A901418C}"/>
          </ac:spMkLst>
        </pc:spChg>
        <pc:picChg chg="add mod">
          <ac:chgData name="Liza Welsh" userId="S::lwelsh@cityofsacramento.org::9b90ffd0-d8f9-4d99-a1a2-9dccc3e9ca32" providerId="AD" clId="Web-{25F0A517-35D0-1C3A-442C-F30F079FEC32}" dt="2026-07-15T00:10:21.317" v="1409" actId="1076"/>
          <ac:picMkLst>
            <pc:docMk/>
            <pc:sldMk cId="3543268525" sldId="277"/>
            <ac:picMk id="6" creationId="{E719DBB2-658A-3A2D-4A5B-23B6C9079471}"/>
          </ac:picMkLst>
        </pc:picChg>
      </pc:sldChg>
      <pc:sldChg chg="addSp delSp modSp">
        <pc:chgData name="Liza Welsh" userId="S::lwelsh@cityofsacramento.org::9b90ffd0-d8f9-4d99-a1a2-9dccc3e9ca32" providerId="AD" clId="Web-{25F0A517-35D0-1C3A-442C-F30F079FEC32}" dt="2026-07-16T16:14:54.732" v="1473" actId="20577"/>
        <pc:sldMkLst>
          <pc:docMk/>
          <pc:sldMk cId="1190913906" sldId="281"/>
        </pc:sldMkLst>
        <pc:spChg chg="add mod">
          <ac:chgData name="Liza Welsh" userId="S::lwelsh@cityofsacramento.org::9b90ffd0-d8f9-4d99-a1a2-9dccc3e9ca32" providerId="AD" clId="Web-{25F0A517-35D0-1C3A-442C-F30F079FEC32}" dt="2026-07-16T16:14:54.732" v="1473" actId="20577"/>
          <ac:spMkLst>
            <pc:docMk/>
            <pc:sldMk cId="1190913906" sldId="281"/>
            <ac:spMk id="4" creationId="{B8ACE323-C417-607B-D0D0-403074B977DD}"/>
          </ac:spMkLst>
        </pc:spChg>
        <pc:picChg chg="add mod">
          <ac:chgData name="Liza Welsh" userId="S::lwelsh@cityofsacramento.org::9b90ffd0-d8f9-4d99-a1a2-9dccc3e9ca32" providerId="AD" clId="Web-{25F0A517-35D0-1C3A-442C-F30F079FEC32}" dt="2026-07-15T00:13:11.537" v="1424" actId="1076"/>
          <ac:picMkLst>
            <pc:docMk/>
            <pc:sldMk cId="1190913906" sldId="281"/>
            <ac:picMk id="5" creationId="{11D77070-483D-9B2E-2595-7F2DE5A682B9}"/>
          </ac:picMkLst>
        </pc:picChg>
      </pc:sldChg>
      <pc:sldChg chg="addSp delSp modSp">
        <pc:chgData name="Liza Welsh" userId="S::lwelsh@cityofsacramento.org::9b90ffd0-d8f9-4d99-a1a2-9dccc3e9ca32" providerId="AD" clId="Web-{25F0A517-35D0-1C3A-442C-F30F079FEC32}" dt="2026-07-15T00:21:40.589" v="1454" actId="1076"/>
        <pc:sldMkLst>
          <pc:docMk/>
          <pc:sldMk cId="3406908253" sldId="805"/>
        </pc:sldMkLst>
        <pc:spChg chg="mod">
          <ac:chgData name="Liza Welsh" userId="S::lwelsh@cityofsacramento.org::9b90ffd0-d8f9-4d99-a1a2-9dccc3e9ca32" providerId="AD" clId="Web-{25F0A517-35D0-1C3A-442C-F30F079FEC32}" dt="2026-07-15T00:21:31.433" v="1452" actId="20577"/>
          <ac:spMkLst>
            <pc:docMk/>
            <pc:sldMk cId="3406908253" sldId="805"/>
            <ac:spMk id="4" creationId="{196B4E6E-BCB7-E805-6637-FAF35FE4A64F}"/>
          </ac:spMkLst>
        </pc:spChg>
        <pc:picChg chg="add mod">
          <ac:chgData name="Liza Welsh" userId="S::lwelsh@cityofsacramento.org::9b90ffd0-d8f9-4d99-a1a2-9dccc3e9ca32" providerId="AD" clId="Web-{25F0A517-35D0-1C3A-442C-F30F079FEC32}" dt="2026-07-15T00:21:37.089" v="1453" actId="1076"/>
          <ac:picMkLst>
            <pc:docMk/>
            <pc:sldMk cId="3406908253" sldId="805"/>
            <ac:picMk id="5" creationId="{192016B4-0CF9-951C-808E-3905DF42536E}"/>
          </ac:picMkLst>
        </pc:picChg>
        <pc:picChg chg="mod">
          <ac:chgData name="Liza Welsh" userId="S::lwelsh@cityofsacramento.org::9b90ffd0-d8f9-4d99-a1a2-9dccc3e9ca32" providerId="AD" clId="Web-{25F0A517-35D0-1C3A-442C-F30F079FEC32}" dt="2026-07-15T00:21:40.589" v="1454" actId="1076"/>
          <ac:picMkLst>
            <pc:docMk/>
            <pc:sldMk cId="3406908253" sldId="805"/>
            <ac:picMk id="6" creationId="{24BC2DEB-A9C9-280B-66CD-C2FC255DA494}"/>
          </ac:picMkLst>
        </pc:picChg>
        <pc:picChg chg="mod">
          <ac:chgData name="Liza Welsh" userId="S::lwelsh@cityofsacramento.org::9b90ffd0-d8f9-4d99-a1a2-9dccc3e9ca32" providerId="AD" clId="Web-{25F0A517-35D0-1C3A-442C-F30F079FEC32}" dt="2026-07-15T00:21:25.183" v="1448" actId="1076"/>
          <ac:picMkLst>
            <pc:docMk/>
            <pc:sldMk cId="3406908253" sldId="805"/>
            <ac:picMk id="8" creationId="{12BFDAF7-9C95-CF79-CCAD-0A3B242E6FAC}"/>
          </ac:picMkLst>
        </pc:picChg>
      </pc:sldChg>
      <pc:sldChg chg="addSp delSp modSp add ord replId">
        <pc:chgData name="Liza Welsh" userId="S::lwelsh@cityofsacramento.org::9b90ffd0-d8f9-4d99-a1a2-9dccc3e9ca32" providerId="AD" clId="Web-{25F0A517-35D0-1C3A-442C-F30F079FEC32}" dt="2026-07-16T16:18:07.936" v="1501" actId="20577"/>
        <pc:sldMkLst>
          <pc:docMk/>
          <pc:sldMk cId="3337541847" sldId="10378"/>
        </pc:sldMkLst>
        <pc:spChg chg="mod">
          <ac:chgData name="Liza Welsh" userId="S::lwelsh@cityofsacramento.org::9b90ffd0-d8f9-4d99-a1a2-9dccc3e9ca32" providerId="AD" clId="Web-{25F0A517-35D0-1C3A-442C-F30F079FEC32}" dt="2026-07-15T00:01:15.405" v="1376" actId="1076"/>
          <ac:spMkLst>
            <pc:docMk/>
            <pc:sldMk cId="3337541847" sldId="10378"/>
            <ac:spMk id="6" creationId="{660894B8-3C51-4269-611C-6846A02C691C}"/>
          </ac:spMkLst>
        </pc:spChg>
        <pc:spChg chg="mod">
          <ac:chgData name="Liza Welsh" userId="S::lwelsh@cityofsacramento.org::9b90ffd0-d8f9-4d99-a1a2-9dccc3e9ca32" providerId="AD" clId="Web-{25F0A517-35D0-1C3A-442C-F30F079FEC32}" dt="2026-07-14T23:58:19.293" v="1361" actId="1076"/>
          <ac:spMkLst>
            <pc:docMk/>
            <pc:sldMk cId="3337541847" sldId="10378"/>
            <ac:spMk id="9" creationId="{48AA5CF9-4BCF-B36E-78E8-EFF0ECAA4E78}"/>
          </ac:spMkLst>
        </pc:spChg>
        <pc:spChg chg="mod">
          <ac:chgData name="Liza Welsh" userId="S::lwelsh@cityofsacramento.org::9b90ffd0-d8f9-4d99-a1a2-9dccc3e9ca32" providerId="AD" clId="Web-{25F0A517-35D0-1C3A-442C-F30F079FEC32}" dt="2026-07-16T16:18:07.936" v="1501" actId="20577"/>
          <ac:spMkLst>
            <pc:docMk/>
            <pc:sldMk cId="3337541847" sldId="10378"/>
            <ac:spMk id="11" creationId="{ECD25ECF-3830-A75D-6B9C-A608E31BB869}"/>
          </ac:spMkLst>
        </pc:spChg>
      </pc:sldChg>
    </pc:docChg>
  </pc:docChgLst>
  <pc:docChgLst>
    <pc:chgData name="Virginia Morgan" userId="c85af540-f9c9-45f1-98a4-118c0c87a448" providerId="ADAL" clId="{696A49D0-C39F-4F20-8709-4B1E4C9DBE96}"/>
    <pc:docChg chg="undo custSel addSld delSld modSld">
      <pc:chgData name="Virginia Morgan" userId="c85af540-f9c9-45f1-98a4-118c0c87a448" providerId="ADAL" clId="{696A49D0-C39F-4F20-8709-4B1E4C9DBE96}" dt="2026-07-16T00:07:06.005" v="2565" actId="20577"/>
      <pc:docMkLst>
        <pc:docMk/>
      </pc:docMkLst>
      <pc:sldChg chg="modSp mod">
        <pc:chgData name="Virginia Morgan" userId="c85af540-f9c9-45f1-98a4-118c0c87a448" providerId="ADAL" clId="{696A49D0-C39F-4F20-8709-4B1E4C9DBE96}" dt="2026-07-15T23:50:52.119" v="1903" actId="2711"/>
        <pc:sldMkLst>
          <pc:docMk/>
          <pc:sldMk cId="0" sldId="272"/>
        </pc:sldMkLst>
        <pc:spChg chg="mod">
          <ac:chgData name="Virginia Morgan" userId="c85af540-f9c9-45f1-98a4-118c0c87a448" providerId="ADAL" clId="{696A49D0-C39F-4F20-8709-4B1E4C9DBE96}" dt="2026-07-15T23:50:52.119" v="1903" actId="2711"/>
          <ac:spMkLst>
            <pc:docMk/>
            <pc:sldMk cId="0" sldId="272"/>
            <ac:spMk id="14" creationId="{C6156DBE-0F1E-DDD2-3296-4083D169B2FE}"/>
          </ac:spMkLst>
        </pc:spChg>
      </pc:sldChg>
      <pc:sldChg chg="modSp mod">
        <pc:chgData name="Virginia Morgan" userId="c85af540-f9c9-45f1-98a4-118c0c87a448" providerId="ADAL" clId="{696A49D0-C39F-4F20-8709-4B1E4C9DBE96}" dt="2026-07-15T23:51:42.069" v="1910" actId="2711"/>
        <pc:sldMkLst>
          <pc:docMk/>
          <pc:sldMk cId="0" sldId="280"/>
        </pc:sldMkLst>
        <pc:spChg chg="mod">
          <ac:chgData name="Virginia Morgan" userId="c85af540-f9c9-45f1-98a4-118c0c87a448" providerId="ADAL" clId="{696A49D0-C39F-4F20-8709-4B1E4C9DBE96}" dt="2026-07-15T23:23:38.233" v="630" actId="1076"/>
          <ac:spMkLst>
            <pc:docMk/>
            <pc:sldMk cId="0" sldId="280"/>
            <ac:spMk id="8" creationId="{2572CEA2-7996-0E8C-5708-09438AE2A5B8}"/>
          </ac:spMkLst>
        </pc:spChg>
        <pc:spChg chg="mod">
          <ac:chgData name="Virginia Morgan" userId="c85af540-f9c9-45f1-98a4-118c0c87a448" providerId="ADAL" clId="{696A49D0-C39F-4F20-8709-4B1E4C9DBE96}" dt="2026-07-15T23:51:42.069" v="1910" actId="2711"/>
          <ac:spMkLst>
            <pc:docMk/>
            <pc:sldMk cId="0" sldId="280"/>
            <ac:spMk id="9" creationId="{F0896315-AEA6-0A56-22BC-B71811ABE85F}"/>
          </ac:spMkLst>
        </pc:spChg>
      </pc:sldChg>
      <pc:sldChg chg="modSp mod">
        <pc:chgData name="Virginia Morgan" userId="c85af540-f9c9-45f1-98a4-118c0c87a448" providerId="ADAL" clId="{696A49D0-C39F-4F20-8709-4B1E4C9DBE96}" dt="2026-07-15T23:51:35.047" v="1909" actId="2711"/>
        <pc:sldMkLst>
          <pc:docMk/>
          <pc:sldMk cId="2394630326" sldId="284"/>
        </pc:sldMkLst>
        <pc:spChg chg="mod">
          <ac:chgData name="Virginia Morgan" userId="c85af540-f9c9-45f1-98a4-118c0c87a448" providerId="ADAL" clId="{696A49D0-C39F-4F20-8709-4B1E4C9DBE96}" dt="2026-07-15T23:51:35.047" v="1909" actId="2711"/>
          <ac:spMkLst>
            <pc:docMk/>
            <pc:sldMk cId="2394630326" sldId="284"/>
            <ac:spMk id="9" creationId="{02BBD665-2F53-6BD1-F060-4650FACA78F1}"/>
          </ac:spMkLst>
        </pc:spChg>
      </pc:sldChg>
      <pc:sldChg chg="modSp mod">
        <pc:chgData name="Virginia Morgan" userId="c85af540-f9c9-45f1-98a4-118c0c87a448" providerId="ADAL" clId="{696A49D0-C39F-4F20-8709-4B1E4C9DBE96}" dt="2026-07-15T23:51:18.811" v="1908" actId="20577"/>
        <pc:sldMkLst>
          <pc:docMk/>
          <pc:sldMk cId="3406908253" sldId="805"/>
        </pc:sldMkLst>
        <pc:spChg chg="mod">
          <ac:chgData name="Virginia Morgan" userId="c85af540-f9c9-45f1-98a4-118c0c87a448" providerId="ADAL" clId="{696A49D0-C39F-4F20-8709-4B1E4C9DBE96}" dt="2026-07-15T23:51:03.058" v="1904" actId="2711"/>
          <ac:spMkLst>
            <pc:docMk/>
            <pc:sldMk cId="3406908253" sldId="805"/>
            <ac:spMk id="2" creationId="{3ECED988-8885-6D5B-B3ED-5CC883CFB3CB}"/>
          </ac:spMkLst>
        </pc:spChg>
        <pc:spChg chg="mod">
          <ac:chgData name="Virginia Morgan" userId="c85af540-f9c9-45f1-98a4-118c0c87a448" providerId="ADAL" clId="{696A49D0-C39F-4F20-8709-4B1E4C9DBE96}" dt="2026-07-15T23:51:18.811" v="1908" actId="20577"/>
          <ac:spMkLst>
            <pc:docMk/>
            <pc:sldMk cId="3406908253" sldId="805"/>
            <ac:spMk id="4" creationId="{196B4E6E-BCB7-E805-6637-FAF35FE4A64F}"/>
          </ac:spMkLst>
        </pc:spChg>
      </pc:sldChg>
      <pc:sldChg chg="addSp delSp modSp mod modNotesTx">
        <pc:chgData name="Virginia Morgan" userId="c85af540-f9c9-45f1-98a4-118c0c87a448" providerId="ADAL" clId="{696A49D0-C39F-4F20-8709-4B1E4C9DBE96}" dt="2026-07-16T00:05:40.521" v="2480" actId="1076"/>
        <pc:sldMkLst>
          <pc:docMk/>
          <pc:sldMk cId="3958670288" sldId="10380"/>
        </pc:sldMkLst>
        <pc:spChg chg="add mod">
          <ac:chgData name="Virginia Morgan" userId="c85af540-f9c9-45f1-98a4-118c0c87a448" providerId="ADAL" clId="{696A49D0-C39F-4F20-8709-4B1E4C9DBE96}" dt="2026-07-15T23:05:31.415" v="244" actId="14100"/>
          <ac:spMkLst>
            <pc:docMk/>
            <pc:sldMk cId="3958670288" sldId="10380"/>
            <ac:spMk id="8" creationId="{A0787CEC-8FBF-2F19-0744-01A74EF3B4B8}"/>
          </ac:spMkLst>
        </pc:spChg>
        <pc:spChg chg="add mod">
          <ac:chgData name="Virginia Morgan" userId="c85af540-f9c9-45f1-98a4-118c0c87a448" providerId="ADAL" clId="{696A49D0-C39F-4F20-8709-4B1E4C9DBE96}" dt="2026-07-15T23:04:52.209" v="238" actId="1035"/>
          <ac:spMkLst>
            <pc:docMk/>
            <pc:sldMk cId="3958670288" sldId="10380"/>
            <ac:spMk id="10" creationId="{66214933-1AFF-1459-3B2D-3ECEC896EEE5}"/>
          </ac:spMkLst>
        </pc:spChg>
        <pc:spChg chg="add mod">
          <ac:chgData name="Virginia Morgan" userId="c85af540-f9c9-45f1-98a4-118c0c87a448" providerId="ADAL" clId="{696A49D0-C39F-4F20-8709-4B1E4C9DBE96}" dt="2026-07-16T00:05:40.521" v="2480" actId="1076"/>
          <ac:spMkLst>
            <pc:docMk/>
            <pc:sldMk cId="3958670288" sldId="10380"/>
            <ac:spMk id="14" creationId="{340D3189-C34C-8A74-72F0-A682D3BA5283}"/>
          </ac:spMkLst>
        </pc:spChg>
        <pc:picChg chg="add mod">
          <ac:chgData name="Virginia Morgan" userId="c85af540-f9c9-45f1-98a4-118c0c87a448" providerId="ADAL" clId="{696A49D0-C39F-4F20-8709-4B1E4C9DBE96}" dt="2026-07-15T23:01:07.206" v="63" actId="1076"/>
          <ac:picMkLst>
            <pc:docMk/>
            <pc:sldMk cId="3958670288" sldId="10380"/>
            <ac:picMk id="2" creationId="{14E22B62-519B-3DFB-AD82-28B8EF0885F1}"/>
          </ac:picMkLst>
        </pc:picChg>
        <pc:picChg chg="add mod">
          <ac:chgData name="Virginia Morgan" userId="c85af540-f9c9-45f1-98a4-118c0c87a448" providerId="ADAL" clId="{696A49D0-C39F-4F20-8709-4B1E4C9DBE96}" dt="2026-07-15T23:05:48.461" v="247" actId="1076"/>
          <ac:picMkLst>
            <pc:docMk/>
            <pc:sldMk cId="3958670288" sldId="10380"/>
            <ac:picMk id="12" creationId="{99BDBA54-423C-6ED0-0C75-A3859FA7B806}"/>
          </ac:picMkLst>
        </pc:picChg>
        <pc:cxnChg chg="add mod">
          <ac:chgData name="Virginia Morgan" userId="c85af540-f9c9-45f1-98a4-118c0c87a448" providerId="ADAL" clId="{696A49D0-C39F-4F20-8709-4B1E4C9DBE96}" dt="2026-07-15T23:01:07.206" v="63" actId="1076"/>
          <ac:cxnSpMkLst>
            <pc:docMk/>
            <pc:sldMk cId="3958670288" sldId="10380"/>
            <ac:cxnSpMk id="3" creationId="{20A6BA28-7A7B-4603-41BC-1BCC73038AFF}"/>
          </ac:cxnSpMkLst>
        </pc:cxnChg>
        <pc:cxnChg chg="add mod">
          <ac:chgData name="Virginia Morgan" userId="c85af540-f9c9-45f1-98a4-118c0c87a448" providerId="ADAL" clId="{696A49D0-C39F-4F20-8709-4B1E4C9DBE96}" dt="2026-07-15T23:01:07.206" v="63" actId="1076"/>
          <ac:cxnSpMkLst>
            <pc:docMk/>
            <pc:sldMk cId="3958670288" sldId="10380"/>
            <ac:cxnSpMk id="5" creationId="{B62A6F77-26C8-F153-C0B5-CD2FF40BD73E}"/>
          </ac:cxnSpMkLst>
        </pc:cxnChg>
        <pc:cxnChg chg="add mod">
          <ac:chgData name="Virginia Morgan" userId="c85af540-f9c9-45f1-98a4-118c0c87a448" providerId="ADAL" clId="{696A49D0-C39F-4F20-8709-4B1E4C9DBE96}" dt="2026-07-15T23:01:07.206" v="63" actId="1076"/>
          <ac:cxnSpMkLst>
            <pc:docMk/>
            <pc:sldMk cId="3958670288" sldId="10380"/>
            <ac:cxnSpMk id="6" creationId="{20EF444A-F1E6-D014-1FCD-23E7C0BDB5A3}"/>
          </ac:cxnSpMkLst>
        </pc:cxnChg>
        <pc:cxnChg chg="add mod">
          <ac:chgData name="Virginia Morgan" userId="c85af540-f9c9-45f1-98a4-118c0c87a448" providerId="ADAL" clId="{696A49D0-C39F-4F20-8709-4B1E4C9DBE96}" dt="2026-07-15T23:01:07.206" v="63" actId="1076"/>
          <ac:cxnSpMkLst>
            <pc:docMk/>
            <pc:sldMk cId="3958670288" sldId="10380"/>
            <ac:cxnSpMk id="7" creationId="{A4D9BE9A-D8B1-1719-E3B1-71420D9F3572}"/>
          </ac:cxnSpMkLst>
        </pc:cxnChg>
      </pc:sldChg>
      <pc:sldChg chg="addSp delSp modSp mod">
        <pc:chgData name="Virginia Morgan" userId="c85af540-f9c9-45f1-98a4-118c0c87a448" providerId="ADAL" clId="{696A49D0-C39F-4F20-8709-4B1E4C9DBE96}" dt="2026-07-15T23:29:40.740" v="920" actId="1076"/>
        <pc:sldMkLst>
          <pc:docMk/>
          <pc:sldMk cId="3014721243" sldId="10382"/>
        </pc:sldMkLst>
        <pc:spChg chg="mod">
          <ac:chgData name="Virginia Morgan" userId="c85af540-f9c9-45f1-98a4-118c0c87a448" providerId="ADAL" clId="{696A49D0-C39F-4F20-8709-4B1E4C9DBE96}" dt="2026-07-15T23:29:40.740" v="920" actId="1076"/>
          <ac:spMkLst>
            <pc:docMk/>
            <pc:sldMk cId="3014721243" sldId="10382"/>
            <ac:spMk id="5" creationId="{4B886D55-FA4C-45AC-2160-BE0C6E6D4536}"/>
          </ac:spMkLst>
        </pc:spChg>
        <pc:spChg chg="add del mod">
          <ac:chgData name="Virginia Morgan" userId="c85af540-f9c9-45f1-98a4-118c0c87a448" providerId="ADAL" clId="{696A49D0-C39F-4F20-8709-4B1E4C9DBE96}" dt="2026-07-15T23:01:26.002" v="72" actId="478"/>
          <ac:spMkLst>
            <pc:docMk/>
            <pc:sldMk cId="3014721243" sldId="10382"/>
            <ac:spMk id="11" creationId="{720C713C-BA75-633E-1AF5-9D1C427F71CB}"/>
          </ac:spMkLst>
        </pc:spChg>
        <pc:picChg chg="mod">
          <ac:chgData name="Virginia Morgan" userId="c85af540-f9c9-45f1-98a4-118c0c87a448" providerId="ADAL" clId="{696A49D0-C39F-4F20-8709-4B1E4C9DBE96}" dt="2026-07-15T23:01:31.136" v="74" actId="1076"/>
          <ac:picMkLst>
            <pc:docMk/>
            <pc:sldMk cId="3014721243" sldId="10382"/>
            <ac:picMk id="7" creationId="{51B83785-6987-6783-3562-FF69686E4306}"/>
          </ac:picMkLst>
        </pc:picChg>
      </pc:sldChg>
      <pc:sldChg chg="addSp delSp modSp new mod modNotes modNotesTx">
        <pc:chgData name="Virginia Morgan" userId="c85af540-f9c9-45f1-98a4-118c0c87a448" providerId="ADAL" clId="{696A49D0-C39F-4F20-8709-4B1E4C9DBE96}" dt="2026-07-16T00:07:06.005" v="2565" actId="20577"/>
        <pc:sldMkLst>
          <pc:docMk/>
          <pc:sldMk cId="2614692005" sldId="10383"/>
        </pc:sldMkLst>
        <pc:spChg chg="add mod ord">
          <ac:chgData name="Virginia Morgan" userId="c85af540-f9c9-45f1-98a4-118c0c87a448" providerId="ADAL" clId="{696A49D0-C39F-4F20-8709-4B1E4C9DBE96}" dt="2026-07-16T00:06:29.189" v="2508" actId="20577"/>
          <ac:spMkLst>
            <pc:docMk/>
            <pc:sldMk cId="2614692005" sldId="10383"/>
            <ac:spMk id="11" creationId="{BFCBAA06-DD44-DE45-66E2-62B140C67407}"/>
          </ac:spMkLst>
        </pc:spChg>
        <pc:spChg chg="add mod ord">
          <ac:chgData name="Virginia Morgan" userId="c85af540-f9c9-45f1-98a4-118c0c87a448" providerId="ADAL" clId="{696A49D0-C39F-4F20-8709-4B1E4C9DBE96}" dt="2026-07-15T23:22:30.117" v="621" actId="1076"/>
          <ac:spMkLst>
            <pc:docMk/>
            <pc:sldMk cId="2614692005" sldId="10383"/>
            <ac:spMk id="13" creationId="{B60B458E-1187-2FE1-47BC-0E12ACEBD5ED}"/>
          </ac:spMkLst>
        </pc:spChg>
        <pc:spChg chg="add mod ord">
          <ac:chgData name="Virginia Morgan" userId="c85af540-f9c9-45f1-98a4-118c0c87a448" providerId="ADAL" clId="{696A49D0-C39F-4F20-8709-4B1E4C9DBE96}" dt="2026-07-15T23:40:48.996" v="1403" actId="14100"/>
          <ac:spMkLst>
            <pc:docMk/>
            <pc:sldMk cId="2614692005" sldId="10383"/>
            <ac:spMk id="17" creationId="{CE664770-0F75-254E-79DC-26A32A10FB29}"/>
          </ac:spMkLst>
        </pc:spChg>
        <pc:spChg chg="add mod">
          <ac:chgData name="Virginia Morgan" userId="c85af540-f9c9-45f1-98a4-118c0c87a448" providerId="ADAL" clId="{696A49D0-C39F-4F20-8709-4B1E4C9DBE96}" dt="2026-07-15T23:37:08.996" v="1154" actId="1076"/>
          <ac:spMkLst>
            <pc:docMk/>
            <pc:sldMk cId="2614692005" sldId="10383"/>
            <ac:spMk id="19" creationId="{678D8B38-21EF-86E8-C8EA-A8BC2E78CD62}"/>
          </ac:spMkLst>
        </pc:spChg>
        <pc:spChg chg="add mod">
          <ac:chgData name="Virginia Morgan" userId="c85af540-f9c9-45f1-98a4-118c0c87a448" providerId="ADAL" clId="{696A49D0-C39F-4F20-8709-4B1E4C9DBE96}" dt="2026-07-16T00:06:15.107" v="2494" actId="1035"/>
          <ac:spMkLst>
            <pc:docMk/>
            <pc:sldMk cId="2614692005" sldId="10383"/>
            <ac:spMk id="21" creationId="{32667FBB-CD77-4E0B-A42C-DDE51B729D7A}"/>
          </ac:spMkLst>
        </pc:spChg>
        <pc:spChg chg="add mod">
          <ac:chgData name="Virginia Morgan" userId="c85af540-f9c9-45f1-98a4-118c0c87a448" providerId="ADAL" clId="{696A49D0-C39F-4F20-8709-4B1E4C9DBE96}" dt="2026-07-15T23:37:14.330" v="1155"/>
          <ac:spMkLst>
            <pc:docMk/>
            <pc:sldMk cId="2614692005" sldId="10383"/>
            <ac:spMk id="25" creationId="{A54903D6-7FFB-9F71-56AE-F6069AB81F0A}"/>
          </ac:spMkLst>
        </pc:spChg>
        <pc:spChg chg="add mod">
          <ac:chgData name="Virginia Morgan" userId="c85af540-f9c9-45f1-98a4-118c0c87a448" providerId="ADAL" clId="{696A49D0-C39F-4F20-8709-4B1E4C9DBE96}" dt="2026-07-15T23:37:01.937" v="1151" actId="1035"/>
          <ac:spMkLst>
            <pc:docMk/>
            <pc:sldMk cId="2614692005" sldId="10383"/>
            <ac:spMk id="26" creationId="{FD122433-5AC1-6170-3B92-E5D43FFDD660}"/>
          </ac:spMkLst>
        </pc:spChg>
        <pc:spChg chg="add del mod">
          <ac:chgData name="Virginia Morgan" userId="c85af540-f9c9-45f1-98a4-118c0c87a448" providerId="ADAL" clId="{696A49D0-C39F-4F20-8709-4B1E4C9DBE96}" dt="2026-07-15T23:39:15.387" v="1344" actId="1076"/>
          <ac:spMkLst>
            <pc:docMk/>
            <pc:sldMk cId="2614692005" sldId="10383"/>
            <ac:spMk id="28" creationId="{98806C20-08A1-D245-B928-1AA24E18B557}"/>
          </ac:spMkLst>
        </pc:spChg>
        <pc:spChg chg="add mod ord">
          <ac:chgData name="Virginia Morgan" userId="c85af540-f9c9-45f1-98a4-118c0c87a448" providerId="ADAL" clId="{696A49D0-C39F-4F20-8709-4B1E4C9DBE96}" dt="2026-07-15T23:40:18.858" v="1401" actId="207"/>
          <ac:spMkLst>
            <pc:docMk/>
            <pc:sldMk cId="2614692005" sldId="10383"/>
            <ac:spMk id="29" creationId="{1ADF428C-AABC-73DD-B76A-7B8DF66BE712}"/>
          </ac:spMkLst>
        </pc:spChg>
        <pc:picChg chg="add mod ord">
          <ac:chgData name="Virginia Morgan" userId="c85af540-f9c9-45f1-98a4-118c0c87a448" providerId="ADAL" clId="{696A49D0-C39F-4F20-8709-4B1E4C9DBE96}" dt="2026-07-16T00:06:15.107" v="2494" actId="1035"/>
          <ac:picMkLst>
            <pc:docMk/>
            <pc:sldMk cId="2614692005" sldId="10383"/>
            <ac:picMk id="5" creationId="{4DD067C3-D47E-0935-71EA-AC4466FF8254}"/>
          </ac:picMkLst>
        </pc:picChg>
        <pc:picChg chg="add mod ord">
          <ac:chgData name="Virginia Morgan" userId="c85af540-f9c9-45f1-98a4-118c0c87a448" providerId="ADAL" clId="{696A49D0-C39F-4F20-8709-4B1E4C9DBE96}" dt="2026-07-16T00:06:15.107" v="2494" actId="1035"/>
          <ac:picMkLst>
            <pc:docMk/>
            <pc:sldMk cId="2614692005" sldId="10383"/>
            <ac:picMk id="7" creationId="{D7551BF4-E2C5-6D2D-F15A-1C4DF949A7E6}"/>
          </ac:picMkLst>
        </pc:picChg>
        <pc:picChg chg="add mod">
          <ac:chgData name="Virginia Morgan" userId="c85af540-f9c9-45f1-98a4-118c0c87a448" providerId="ADAL" clId="{696A49D0-C39F-4F20-8709-4B1E4C9DBE96}" dt="2026-07-15T23:37:01.937" v="1151" actId="1035"/>
          <ac:picMkLst>
            <pc:docMk/>
            <pc:sldMk cId="2614692005" sldId="10383"/>
            <ac:picMk id="24" creationId="{BB42D81B-7364-B977-0382-9E34BC6F92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US"/>
              <a:t>Good Evening,</a:t>
            </a:r>
          </a:p>
          <a:p>
            <a:pPr marL="0" lvl="0" indent="0" algn="l">
              <a:spcBef>
                <a:spcPts val="0"/>
              </a:spcBef>
              <a:spcAft>
                <a:spcPts val="0"/>
              </a:spcAft>
              <a:buNone/>
            </a:pPr>
            <a:endParaRPr lang="en-US"/>
          </a:p>
          <a:p>
            <a:pPr marL="0" lvl="0" indent="0" algn="l">
              <a:spcBef>
                <a:spcPts val="0"/>
              </a:spcBef>
              <a:spcAft>
                <a:spcPts val="0"/>
              </a:spcAft>
              <a:buNone/>
            </a:pPr>
            <a:r>
              <a:rPr lang="en-US"/>
              <a:t>Intro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4A8E7EA5-379C-EBBB-BDD9-7D1EADAD296D}"/>
            </a:ext>
          </a:extLst>
        </p:cNvPr>
        <p:cNvGrpSpPr/>
        <p:nvPr/>
      </p:nvGrpSpPr>
      <p:grpSpPr>
        <a:xfrm>
          <a:off x="0" y="0"/>
          <a:ext cx="0" cy="0"/>
          <a:chOff x="0" y="0"/>
          <a:chExt cx="0" cy="0"/>
        </a:xfrm>
      </p:grpSpPr>
      <p:sp>
        <p:nvSpPr>
          <p:cNvPr id="70" name="Google Shape;70;gc6f73a04f_0_5:notes">
            <a:extLst>
              <a:ext uri="{FF2B5EF4-FFF2-40B4-BE49-F238E27FC236}">
                <a16:creationId xmlns:a16="http://schemas.microsoft.com/office/drawing/2014/main" id="{72432976-9016-FE1E-5F7A-5C47252527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f73a04f_0_5:notes">
            <a:extLst>
              <a:ext uri="{FF2B5EF4-FFF2-40B4-BE49-F238E27FC236}">
                <a16:creationId xmlns:a16="http://schemas.microsoft.com/office/drawing/2014/main" id="{8A8CAFEB-4E47-3A27-B32C-4018AB8A20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E-bikes are a rapidly evolving technology, and policy is keeping up. However, the public and riders are not always aware of all the requirements. Our campaign covers:</a:t>
            </a:r>
          </a:p>
          <a:p>
            <a:pPr marL="0" indent="0">
              <a:buNone/>
            </a:pPr>
            <a:endParaRPr lang="en-US"/>
          </a:p>
          <a:p>
            <a:r>
              <a:rPr lang="en-US"/>
              <a:t>Distinctions between e‑bike classes </a:t>
            </a:r>
          </a:p>
          <a:p>
            <a:r>
              <a:rPr lang="en-US"/>
              <a:t>How e‑bikes differ from faster e‑mopeds and e‑motos </a:t>
            </a:r>
          </a:p>
          <a:p>
            <a:r>
              <a:rPr lang="en-US"/>
              <a:t>Where you can ride and best practices for safety</a:t>
            </a:r>
          </a:p>
          <a:p>
            <a:r>
              <a:rPr lang="en-US"/>
              <a:t>Practicing good etiquette on shared-use paths</a:t>
            </a:r>
          </a:p>
          <a:p>
            <a:r>
              <a:rPr lang="en-US"/>
              <a:t>Requirements for youth and parent / guardian responsibility</a:t>
            </a:r>
          </a:p>
        </p:txBody>
      </p:sp>
    </p:spTree>
    <p:extLst>
      <p:ext uri="{BB962C8B-B14F-4D97-AF65-F5344CB8AC3E}">
        <p14:creationId xmlns:p14="http://schemas.microsoft.com/office/powerpoint/2010/main" val="252939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C948A1B8-016A-55FB-0943-334E31A57927}"/>
            </a:ext>
          </a:extLst>
        </p:cNvPr>
        <p:cNvGrpSpPr/>
        <p:nvPr/>
      </p:nvGrpSpPr>
      <p:grpSpPr>
        <a:xfrm>
          <a:off x="0" y="0"/>
          <a:ext cx="0" cy="0"/>
          <a:chOff x="0" y="0"/>
          <a:chExt cx="0" cy="0"/>
        </a:xfrm>
      </p:grpSpPr>
      <p:sp>
        <p:nvSpPr>
          <p:cNvPr id="100" name="Google Shape;100;gc6f73a04f_0_30:notes">
            <a:extLst>
              <a:ext uri="{FF2B5EF4-FFF2-40B4-BE49-F238E27FC236}">
                <a16:creationId xmlns:a16="http://schemas.microsoft.com/office/drawing/2014/main" id="{D0ED5E51-B627-374B-D1E8-C107CD628C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f73a04f_0_30:notes">
            <a:extLst>
              <a:ext uri="{FF2B5EF4-FFF2-40B4-BE49-F238E27FC236}">
                <a16:creationId xmlns:a16="http://schemas.microsoft.com/office/drawing/2014/main" id="{F528CBAD-15D9-C999-6525-7A61AEC362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sz="1200"/>
              <a:t>Public Works, YPCE, and </a:t>
            </a:r>
            <a:r>
              <a:rPr lang="en-US" sz="1200" dirty="0" err="1"/>
              <a:t>SacPD</a:t>
            </a:r>
            <a:r>
              <a:rPr lang="en-US" sz="1200" dirty="0"/>
              <a:t> have reviewed local and State law and prepared new materials to help the community to understand the requirements.</a:t>
            </a:r>
          </a:p>
          <a:p>
            <a:pPr marL="0" indent="0">
              <a:buNone/>
              <a:defRPr/>
            </a:pPr>
            <a:endParaRPr lang="en-US" sz="1200" dirty="0"/>
          </a:p>
          <a:p>
            <a:pPr marL="0" indent="0">
              <a:buNone/>
              <a:defRPr/>
            </a:pPr>
            <a:r>
              <a:rPr lang="en-US" sz="1200" dirty="0"/>
              <a:t>We've created a new webpage with summaries and resources, </a:t>
            </a:r>
            <a:r>
              <a:rPr lang="en-US" sz="1200" dirty="0" err="1"/>
              <a:t>SacPD</a:t>
            </a:r>
            <a:r>
              <a:rPr lang="en-US" sz="1200" dirty="0"/>
              <a:t> and other local and regional agencies have filmed a PSA video that will be released soon.</a:t>
            </a:r>
          </a:p>
          <a:p>
            <a:pPr marL="0" indent="0">
              <a:buNone/>
              <a:defRPr/>
            </a:pPr>
            <a:endParaRPr lang="en-US" sz="1200" dirty="0"/>
          </a:p>
          <a:p>
            <a:pPr marL="0" indent="0">
              <a:buNone/>
              <a:defRPr/>
            </a:pPr>
            <a:r>
              <a:rPr lang="en-US" sz="1200" dirty="0"/>
              <a:t>We are launching a social media campaign, planning signage for local trails through the Love Your Parks project, sharing resources with Council offices and schools, and going out into the community to share this information.</a:t>
            </a:r>
          </a:p>
          <a:p>
            <a:pPr marL="0" indent="0">
              <a:buNone/>
              <a:defRPr/>
            </a:pPr>
            <a:endParaRPr lang="en-US" sz="1200" dirty="0"/>
          </a:p>
          <a:p>
            <a:pPr marL="0" indent="0">
              <a:buNone/>
              <a:defRPr/>
            </a:pPr>
            <a:r>
              <a:rPr lang="en-US" sz="1200" dirty="0"/>
              <a:t>(Add summary/ wrap up sentence)</a:t>
            </a:r>
          </a:p>
          <a:p>
            <a:pPr marL="0" indent="0">
              <a:buNone/>
              <a:defRPr/>
            </a:pPr>
            <a:endParaRPr lang="en-US" sz="1200" dirty="0"/>
          </a:p>
          <a:p>
            <a:pPr marL="0" indent="0">
              <a:buNone/>
              <a:defRPr/>
            </a:pPr>
            <a:endParaRPr lang="en-US" sz="1200" dirty="0"/>
          </a:p>
        </p:txBody>
      </p:sp>
    </p:spTree>
    <p:extLst>
      <p:ext uri="{BB962C8B-B14F-4D97-AF65-F5344CB8AC3E}">
        <p14:creationId xmlns:p14="http://schemas.microsoft.com/office/powerpoint/2010/main" val="410327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1552FDC9-4C57-521A-61B7-EFAA2EFB8529}"/>
            </a:ext>
          </a:extLst>
        </p:cNvPr>
        <p:cNvGrpSpPr/>
        <p:nvPr/>
      </p:nvGrpSpPr>
      <p:grpSpPr>
        <a:xfrm>
          <a:off x="0" y="0"/>
          <a:ext cx="0" cy="0"/>
          <a:chOff x="0" y="0"/>
          <a:chExt cx="0" cy="0"/>
        </a:xfrm>
      </p:grpSpPr>
      <p:sp>
        <p:nvSpPr>
          <p:cNvPr id="64" name="Google Shape;64;gc6f73a04f_0_0:notes">
            <a:extLst>
              <a:ext uri="{FF2B5EF4-FFF2-40B4-BE49-F238E27FC236}">
                <a16:creationId xmlns:a16="http://schemas.microsoft.com/office/drawing/2014/main" id="{63D5FB78-BF7A-4D1F-2CCE-FD2555B774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a:extLst>
              <a:ext uri="{FF2B5EF4-FFF2-40B4-BE49-F238E27FC236}">
                <a16:creationId xmlns:a16="http://schemas.microsoft.com/office/drawing/2014/main" id="{4FBA83B5-1997-3E52-F4F1-AB127CC80B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a:t>Thank you!</a:t>
            </a:r>
          </a:p>
          <a:p>
            <a:pPr marL="139700" indent="0">
              <a:buNone/>
            </a:pPr>
            <a:endParaRPr lang="en-US"/>
          </a:p>
          <a:p>
            <a:pPr marL="139700" indent="0">
              <a:buNone/>
            </a:pPr>
            <a:r>
              <a:rPr lang="en-US"/>
              <a:t>Visit us at the Mobility and Sustainability table to talk with staff about these important projects</a:t>
            </a:r>
          </a:p>
        </p:txBody>
      </p:sp>
    </p:spTree>
    <p:extLst>
      <p:ext uri="{BB962C8B-B14F-4D97-AF65-F5344CB8AC3E}">
        <p14:creationId xmlns:p14="http://schemas.microsoft.com/office/powerpoint/2010/main" val="410473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Today I will provide a brief overview of:</a:t>
            </a:r>
          </a:p>
          <a:p>
            <a:pPr marL="457200" indent="-317500"/>
            <a:r>
              <a:rPr lang="en-US"/>
              <a:t>The Sacramento Vision Zero Action Plan Update</a:t>
            </a:r>
          </a:p>
          <a:p>
            <a:pPr marL="457200" indent="-317500"/>
            <a:r>
              <a:rPr lang="en-US"/>
              <a:t>Fruitridge Road Safety and Mobility Plan</a:t>
            </a:r>
          </a:p>
          <a:p>
            <a:pPr marL="457200" indent="-317500"/>
            <a:r>
              <a:rPr lang="en-US"/>
              <a:t>And the E-bike Safety and Law Education Campaign</a:t>
            </a:r>
          </a:p>
        </p:txBody>
      </p:sp>
    </p:spTree>
    <p:extLst>
      <p:ext uri="{BB962C8B-B14F-4D97-AF65-F5344CB8AC3E}">
        <p14:creationId xmlns:p14="http://schemas.microsoft.com/office/powerpoint/2010/main" val="285159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29F89AAA-39F2-CA74-96D2-45B7EEC22B18}"/>
            </a:ext>
          </a:extLst>
        </p:cNvPr>
        <p:cNvGrpSpPr/>
        <p:nvPr/>
      </p:nvGrpSpPr>
      <p:grpSpPr>
        <a:xfrm>
          <a:off x="0" y="0"/>
          <a:ext cx="0" cy="0"/>
          <a:chOff x="0" y="0"/>
          <a:chExt cx="0" cy="0"/>
        </a:xfrm>
      </p:grpSpPr>
      <p:sp>
        <p:nvSpPr>
          <p:cNvPr id="70" name="Google Shape;70;gc6f73a04f_0_5:notes">
            <a:extLst>
              <a:ext uri="{FF2B5EF4-FFF2-40B4-BE49-F238E27FC236}">
                <a16:creationId xmlns:a16="http://schemas.microsoft.com/office/drawing/2014/main" id="{397A4B58-254A-3AA4-83AA-CCF8D9AD0F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f73a04f_0_5:notes">
            <a:extLst>
              <a:ext uri="{FF2B5EF4-FFF2-40B4-BE49-F238E27FC236}">
                <a16:creationId xmlns:a16="http://schemas.microsoft.com/office/drawing/2014/main" id="{C4926EFE-77E1-51F2-11AF-0842877D5B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a:solidFill>
                  <a:schemeClr val="bg1"/>
                </a:solidFill>
              </a:rPr>
              <a:t>Vision Zero is the City’s commitment to eliminating transportation deaths and serious injuries through collaborative efforts, safe infrastructure, and community engagement to foster safer streets for everyone.</a:t>
            </a:r>
          </a:p>
          <a:p>
            <a:r>
              <a:rPr lang="en-US" sz="1100">
                <a:solidFill>
                  <a:schemeClr val="bg1"/>
                </a:solidFill>
              </a:rPr>
              <a:t>The City adopted the first Vision Zero Action Plan in 2018</a:t>
            </a:r>
          </a:p>
          <a:p>
            <a:pPr lvl="1"/>
            <a:r>
              <a:rPr lang="en-US" sz="1100">
                <a:solidFill>
                  <a:schemeClr val="bg1"/>
                </a:solidFill>
              </a:rPr>
              <a:t>Although much has been done since then, there is more to do</a:t>
            </a:r>
          </a:p>
          <a:p>
            <a:endParaRPr lang="en-US" sz="1100">
              <a:solidFill>
                <a:schemeClr val="bg1"/>
              </a:solidFill>
            </a:endParaRPr>
          </a:p>
        </p:txBody>
      </p:sp>
    </p:spTree>
    <p:extLst>
      <p:ext uri="{BB962C8B-B14F-4D97-AF65-F5344CB8AC3E}">
        <p14:creationId xmlns:p14="http://schemas.microsoft.com/office/powerpoint/2010/main" val="98588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Vision Zero Action Plan update refines the High Injury Network, the network of streets that have the highest number of fatal and severe injury crashes</a:t>
            </a:r>
          </a:p>
          <a:p>
            <a:r>
              <a:rPr lang="en-US"/>
              <a:t>It maintains the original Top 10 corridors so work can continue and adds the Next 10 Priority Corridors</a:t>
            </a:r>
          </a:p>
          <a:p>
            <a:r>
              <a:rPr lang="en-US"/>
              <a:t>As well as 20 Priority Intersections and a set of prioritized actions the City can take to get there</a:t>
            </a:r>
          </a:p>
        </p:txBody>
      </p:sp>
    </p:spTree>
    <p:extLst>
      <p:ext uri="{BB962C8B-B14F-4D97-AF65-F5344CB8AC3E}">
        <p14:creationId xmlns:p14="http://schemas.microsoft.com/office/powerpoint/2010/main" val="328965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f73a04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f73a04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Tx/>
              <a:buNone/>
              <a:defRPr/>
            </a:pPr>
            <a:r>
              <a:rPr lang="en-US" sz="1200"/>
              <a:t>The Public Draft Plan is now available for review through August 17</a:t>
            </a:r>
            <a:r>
              <a:rPr lang="en-US" sz="1200" baseline="30000"/>
              <a:t>th</a:t>
            </a:r>
            <a:r>
              <a:rPr lang="en-US" sz="1200"/>
              <a:t> </a:t>
            </a:r>
          </a:p>
          <a:p>
            <a:pPr marL="171450" indent="-171450">
              <a:defRPr/>
            </a:pPr>
            <a:r>
              <a:rPr lang="en-US" sz="1200"/>
              <a:t>You can review the plan online and leave comments right in the document</a:t>
            </a:r>
          </a:p>
          <a:p>
            <a:pPr marL="171450" indent="-171450">
              <a:defRPr/>
            </a:pPr>
            <a:r>
              <a:rPr lang="en-US" sz="1200"/>
              <a:t>Attend our final workshop on July 30</a:t>
            </a:r>
            <a:r>
              <a:rPr lang="en-US" sz="1200" baseline="30000"/>
              <a:t>th</a:t>
            </a:r>
            <a:r>
              <a:rPr lang="en-US" sz="1200"/>
              <a:t> at La Familia’s Maple Neighborhood Center</a:t>
            </a:r>
          </a:p>
          <a:p>
            <a:pPr marL="171450" indent="-171450">
              <a:defRPr/>
            </a:pPr>
            <a:r>
              <a:rPr lang="en-US" sz="1200"/>
              <a:t>And make sure you sign up for updates</a:t>
            </a:r>
          </a:p>
          <a:p>
            <a:pPr marL="171450" indent="-171450">
              <a:defRPr/>
            </a:pPr>
            <a:r>
              <a:rPr lang="en-US" sz="1200"/>
              <a:t>All at </a:t>
            </a:r>
            <a:r>
              <a:rPr lang="en-US" sz="1200" b="1"/>
              <a:t>VisionZeroSac.org</a:t>
            </a:r>
          </a:p>
          <a:p>
            <a:pPr marL="171450" indent="-171450">
              <a:defRPr/>
            </a:pPr>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a:solidFill>
                  <a:schemeClr val="bg1"/>
                </a:solidFill>
                <a:latin typeface="Aptos"/>
              </a:rPr>
              <a:t>The</a:t>
            </a:r>
            <a:r>
              <a:rPr lang="en-US" sz="1100" b="1">
                <a:solidFill>
                  <a:schemeClr val="accent6"/>
                </a:solidFill>
                <a:latin typeface="Aptos"/>
              </a:rPr>
              <a:t> Fruitridge Road Safety and Mobility Plan </a:t>
            </a:r>
            <a:r>
              <a:rPr lang="en-US" sz="1100">
                <a:solidFill>
                  <a:schemeClr val="bg1"/>
                </a:solidFill>
                <a:latin typeface="Aptos"/>
              </a:rPr>
              <a:t>is a transportation planning effort to improve a key east-west corridor by enhancing </a:t>
            </a:r>
            <a:r>
              <a:rPr lang="en-US" sz="1100" b="1">
                <a:solidFill>
                  <a:schemeClr val="accent6"/>
                </a:solidFill>
                <a:latin typeface="Aptos"/>
              </a:rPr>
              <a:t>safety</a:t>
            </a:r>
            <a:r>
              <a:rPr lang="en-US" sz="1100">
                <a:solidFill>
                  <a:schemeClr val="bg1"/>
                </a:solidFill>
                <a:latin typeface="Aptos"/>
              </a:rPr>
              <a:t>, </a:t>
            </a:r>
            <a:r>
              <a:rPr lang="en-US" sz="1100" b="1">
                <a:solidFill>
                  <a:schemeClr val="accent6"/>
                </a:solidFill>
                <a:latin typeface="Aptos"/>
              </a:rPr>
              <a:t>mobility</a:t>
            </a:r>
            <a:r>
              <a:rPr lang="en-US" sz="1100">
                <a:solidFill>
                  <a:schemeClr val="bg1"/>
                </a:solidFill>
                <a:latin typeface="Aptos"/>
              </a:rPr>
              <a:t>, and </a:t>
            </a:r>
            <a:r>
              <a:rPr lang="en-US" sz="1100" b="1">
                <a:solidFill>
                  <a:schemeClr val="accent6"/>
                </a:solidFill>
                <a:latin typeface="Aptos"/>
              </a:rPr>
              <a:t>access</a:t>
            </a:r>
            <a:r>
              <a:rPr lang="en-US" sz="1100" b="1">
                <a:solidFill>
                  <a:schemeClr val="bg1"/>
                </a:solidFill>
                <a:latin typeface="Aptos"/>
              </a:rPr>
              <a:t> </a:t>
            </a:r>
            <a:r>
              <a:rPr lang="en-US" sz="1100">
                <a:solidFill>
                  <a:schemeClr val="bg1"/>
                </a:solidFill>
                <a:latin typeface="Aptos"/>
              </a:rPr>
              <a:t>for all roadway users</a:t>
            </a:r>
            <a:endParaRPr lang="en-US" sz="1100">
              <a:solidFill>
                <a:schemeClr val="bg1"/>
              </a:solidFill>
            </a:endParaRPr>
          </a:p>
          <a:p>
            <a:endParaRPr lang="en-US"/>
          </a:p>
        </p:txBody>
      </p:sp>
    </p:spTree>
    <p:extLst>
      <p:ext uri="{BB962C8B-B14F-4D97-AF65-F5344CB8AC3E}">
        <p14:creationId xmlns:p14="http://schemas.microsoft.com/office/powerpoint/2010/main" val="2116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plan is evaluating the 4-mile stretch of Fruitridge Road from Riverside Blvd to Stockton Blvd </a:t>
            </a:r>
          </a:p>
          <a:p>
            <a:r>
              <a:rPr lang="en-US"/>
              <a:t>The project goals and objectives are to:</a:t>
            </a:r>
          </a:p>
          <a:p>
            <a:pPr lvl="1" rtl="0" fontAlgn="base"/>
            <a:r>
              <a:rPr lang="en-US" sz="1100" b="0" i="0" u="none" strike="noStrike" cap="none">
                <a:solidFill>
                  <a:srgbClr val="000000"/>
                </a:solidFill>
                <a:effectLst/>
                <a:latin typeface="Arial"/>
                <a:ea typeface="Arial"/>
                <a:cs typeface="Arial"/>
                <a:sym typeface="Arial"/>
              </a:rPr>
              <a:t>Create a </a:t>
            </a:r>
            <a:r>
              <a:rPr lang="en-US" sz="1100" b="1" i="0" u="none" strike="noStrike" cap="none">
                <a:solidFill>
                  <a:srgbClr val="000000"/>
                </a:solidFill>
                <a:effectLst/>
                <a:latin typeface="Arial"/>
                <a:ea typeface="Arial"/>
                <a:cs typeface="Arial"/>
                <a:sym typeface="Arial"/>
              </a:rPr>
              <a:t>common vision </a:t>
            </a:r>
            <a:r>
              <a:rPr lang="en-US" sz="1100" b="0" i="0" u="none" strike="noStrike" cap="none">
                <a:solidFill>
                  <a:srgbClr val="000000"/>
                </a:solidFill>
                <a:effectLst/>
                <a:latin typeface="Arial"/>
                <a:ea typeface="Arial"/>
                <a:cs typeface="Arial"/>
                <a:sym typeface="Arial"/>
              </a:rPr>
              <a:t>that is reflective of the </a:t>
            </a:r>
            <a:r>
              <a:rPr lang="en-US" sz="1100" b="1" i="0" u="none" strike="noStrike" cap="none">
                <a:solidFill>
                  <a:srgbClr val="000000"/>
                </a:solidFill>
                <a:effectLst/>
                <a:latin typeface="Arial"/>
                <a:ea typeface="Arial"/>
                <a:cs typeface="Arial"/>
                <a:sym typeface="Arial"/>
              </a:rPr>
              <a:t>communities’ goals</a:t>
            </a:r>
            <a:r>
              <a:rPr lang="en-US" sz="1100" b="0" i="0" u="none" strike="noStrike" cap="none">
                <a:solidFill>
                  <a:srgbClr val="000000"/>
                </a:solidFill>
                <a:effectLst/>
                <a:latin typeface="Arial"/>
                <a:ea typeface="Arial"/>
                <a:cs typeface="Arial"/>
                <a:sym typeface="Arial"/>
              </a:rPr>
              <a:t>.​</a:t>
            </a:r>
          </a:p>
          <a:p>
            <a:pPr lvl="1" rtl="0" fontAlgn="base"/>
            <a:r>
              <a:rPr lang="en-US" sz="1100" b="1" i="0" u="none" strike="noStrike" cap="none">
                <a:solidFill>
                  <a:srgbClr val="000000"/>
                </a:solidFill>
                <a:effectLst/>
                <a:latin typeface="Arial"/>
                <a:ea typeface="Arial"/>
                <a:cs typeface="Arial"/>
                <a:sym typeface="Arial"/>
              </a:rPr>
              <a:t>Connect</a:t>
            </a:r>
            <a:r>
              <a:rPr lang="en-US" sz="1100" b="0" i="0" u="none" strike="noStrike" cap="none">
                <a:solidFill>
                  <a:srgbClr val="000000"/>
                </a:solidFill>
                <a:effectLst/>
                <a:latin typeface="Arial"/>
                <a:ea typeface="Arial"/>
                <a:cs typeface="Arial"/>
                <a:sym typeface="Arial"/>
              </a:rPr>
              <a:t> multiple transportation efforts and improve opportunities for </a:t>
            </a:r>
            <a:r>
              <a:rPr lang="en-US" sz="1100" b="1" i="0" u="none" strike="noStrike" cap="none">
                <a:solidFill>
                  <a:srgbClr val="000000"/>
                </a:solidFill>
                <a:effectLst/>
                <a:latin typeface="Arial"/>
                <a:ea typeface="Arial"/>
                <a:cs typeface="Arial"/>
                <a:sym typeface="Arial"/>
              </a:rPr>
              <a:t>active transportation </a:t>
            </a:r>
            <a:r>
              <a:rPr lang="en-US" sz="1100" b="0" i="0" u="none" strike="noStrike" cap="none">
                <a:solidFill>
                  <a:srgbClr val="000000"/>
                </a:solidFill>
                <a:effectLst/>
                <a:latin typeface="Arial"/>
                <a:ea typeface="Arial"/>
                <a:cs typeface="Arial"/>
                <a:sym typeface="Arial"/>
              </a:rPr>
              <a:t>options, </a:t>
            </a:r>
            <a:r>
              <a:rPr lang="en-US" sz="1100" b="1" i="0" u="none" strike="noStrike" cap="none">
                <a:solidFill>
                  <a:srgbClr val="000000"/>
                </a:solidFill>
                <a:effectLst/>
                <a:latin typeface="Arial"/>
                <a:ea typeface="Arial"/>
                <a:cs typeface="Arial"/>
                <a:sym typeface="Arial"/>
              </a:rPr>
              <a:t>transit access</a:t>
            </a:r>
            <a:r>
              <a:rPr lang="en-US" sz="1100" b="0" i="0" u="none" strike="noStrike" cap="none">
                <a:solidFill>
                  <a:srgbClr val="000000"/>
                </a:solidFill>
                <a:effectLst/>
                <a:latin typeface="Arial"/>
                <a:ea typeface="Arial"/>
                <a:cs typeface="Arial"/>
                <a:sym typeface="Arial"/>
              </a:rPr>
              <a:t>, and </a:t>
            </a:r>
            <a:r>
              <a:rPr lang="en-US" sz="1100" b="1" i="0" u="none" strike="noStrike" cap="none">
                <a:solidFill>
                  <a:srgbClr val="000000"/>
                </a:solidFill>
                <a:effectLst/>
                <a:latin typeface="Arial"/>
                <a:ea typeface="Arial"/>
                <a:cs typeface="Arial"/>
                <a:sym typeface="Arial"/>
              </a:rPr>
              <a:t>safety</a:t>
            </a:r>
            <a:r>
              <a:rPr lang="en-US" sz="1100" b="0" i="0" u="none" strike="noStrike" cap="none">
                <a:solidFill>
                  <a:srgbClr val="000000"/>
                </a:solidFill>
                <a:effectLst/>
                <a:latin typeface="Arial"/>
                <a:ea typeface="Arial"/>
                <a:cs typeface="Arial"/>
                <a:sym typeface="Arial"/>
              </a:rPr>
              <a:t>.​</a:t>
            </a:r>
          </a:p>
          <a:p>
            <a:pPr lvl="1" rtl="0" fontAlgn="base"/>
            <a:r>
              <a:rPr lang="en-US" sz="1100" b="0" i="0" u="none" strike="noStrike" cap="none">
                <a:solidFill>
                  <a:srgbClr val="000000"/>
                </a:solidFill>
                <a:effectLst/>
                <a:latin typeface="Arial"/>
                <a:ea typeface="Arial"/>
                <a:cs typeface="Arial"/>
                <a:sym typeface="Arial"/>
              </a:rPr>
              <a:t>Create a </a:t>
            </a:r>
            <a:r>
              <a:rPr lang="en-US" sz="1100" b="1" i="0" u="none" strike="noStrike" cap="none">
                <a:solidFill>
                  <a:srgbClr val="000000"/>
                </a:solidFill>
                <a:effectLst/>
                <a:latin typeface="Arial"/>
                <a:ea typeface="Arial"/>
                <a:cs typeface="Arial"/>
                <a:sym typeface="Arial"/>
              </a:rPr>
              <a:t>complete network to daily needs </a:t>
            </a:r>
            <a:r>
              <a:rPr lang="en-US" sz="1100" b="0" i="0" u="none" strike="noStrike" cap="none">
                <a:solidFill>
                  <a:srgbClr val="000000"/>
                </a:solidFill>
                <a:effectLst/>
                <a:latin typeface="Arial"/>
                <a:ea typeface="Arial"/>
                <a:cs typeface="Arial"/>
                <a:sym typeface="Arial"/>
              </a:rPr>
              <a:t>and destinations along Fruitridge Road.​</a:t>
            </a:r>
          </a:p>
          <a:p>
            <a:pPr lvl="1" rtl="0" fontAlgn="base"/>
            <a:r>
              <a:rPr lang="en-US" sz="1100" b="0" i="0" u="none" strike="noStrike" cap="none">
                <a:solidFill>
                  <a:srgbClr val="000000"/>
                </a:solidFill>
                <a:effectLst/>
                <a:latin typeface="Arial"/>
                <a:ea typeface="Arial"/>
                <a:cs typeface="Arial"/>
                <a:sym typeface="Arial"/>
              </a:rPr>
              <a:t>Help challenged business by providing more </a:t>
            </a:r>
            <a:r>
              <a:rPr lang="en-US" sz="1100" b="1" i="0" u="none" strike="noStrike" cap="none">
                <a:solidFill>
                  <a:srgbClr val="000000"/>
                </a:solidFill>
                <a:effectLst/>
                <a:latin typeface="Arial"/>
                <a:ea typeface="Arial"/>
                <a:cs typeface="Arial"/>
                <a:sym typeface="Arial"/>
              </a:rPr>
              <a:t>economic activation</a:t>
            </a:r>
            <a:r>
              <a:rPr lang="en-US" sz="1100" b="0" i="0" u="none" strike="noStrike" cap="none">
                <a:solidFill>
                  <a:srgbClr val="000000"/>
                </a:solidFill>
                <a:effectLst/>
                <a:latin typeface="Arial"/>
                <a:ea typeface="Arial"/>
                <a:cs typeface="Arial"/>
                <a:sym typeface="Arial"/>
              </a:rPr>
              <a:t> through increased active transportation and transit.</a:t>
            </a:r>
          </a:p>
          <a:p>
            <a:pPr marL="139700" indent="0">
              <a:buNone/>
            </a:pPr>
            <a:endParaRPr lang="en-US"/>
          </a:p>
          <a:p>
            <a:pPr marL="139700" indent="0">
              <a:buNone/>
            </a:pPr>
            <a:endParaRPr lang="en-US"/>
          </a:p>
        </p:txBody>
      </p:sp>
    </p:spTree>
    <p:extLst>
      <p:ext uri="{BB962C8B-B14F-4D97-AF65-F5344CB8AC3E}">
        <p14:creationId xmlns:p14="http://schemas.microsoft.com/office/powerpoint/2010/main" val="403186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are currently gathering feedback for Phase 2 of this project, which includes a set draft design concepts for roadway improvements including traffic calming and bike facilities.</a:t>
            </a:r>
          </a:p>
          <a:p>
            <a:r>
              <a:rPr lang="en-US"/>
              <a:t>You can review these concepts and provide feedback on our online survey, which is available until tomorrow, July 23.</a:t>
            </a:r>
          </a:p>
          <a:p>
            <a:r>
              <a:rPr lang="en-US"/>
              <a:t>You can see all the project documents so far, as well as sign up for future updates, at the project webpage at CityofSacramento.org/</a:t>
            </a:r>
            <a:r>
              <a:rPr lang="en-US" err="1"/>
              <a:t>FruitridgePlan</a:t>
            </a:r>
            <a:endParaRPr lang="en-US"/>
          </a:p>
        </p:txBody>
      </p:sp>
    </p:spTree>
    <p:extLst>
      <p:ext uri="{BB962C8B-B14F-4D97-AF65-F5344CB8AC3E}">
        <p14:creationId xmlns:p14="http://schemas.microsoft.com/office/powerpoint/2010/main" val="172055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E058237A-2688-7593-BEE7-7FC43351A959}"/>
            </a:ext>
          </a:extLst>
        </p:cNvPr>
        <p:cNvGrpSpPr/>
        <p:nvPr/>
      </p:nvGrpSpPr>
      <p:grpSpPr>
        <a:xfrm>
          <a:off x="0" y="0"/>
          <a:ext cx="0" cy="0"/>
          <a:chOff x="0" y="0"/>
          <a:chExt cx="0" cy="0"/>
        </a:xfrm>
      </p:grpSpPr>
      <p:sp>
        <p:nvSpPr>
          <p:cNvPr id="70" name="Google Shape;70;gc6f73a04f_0_5:notes">
            <a:extLst>
              <a:ext uri="{FF2B5EF4-FFF2-40B4-BE49-F238E27FC236}">
                <a16:creationId xmlns:a16="http://schemas.microsoft.com/office/drawing/2014/main" id="{6B4FE842-2F24-80C1-5A2D-429289C64C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f73a04f_0_5:notes">
            <a:extLst>
              <a:ext uri="{FF2B5EF4-FFF2-40B4-BE49-F238E27FC236}">
                <a16:creationId xmlns:a16="http://schemas.microsoft.com/office/drawing/2014/main" id="{CDA99F0A-7C12-5373-8D0C-9FFF4A4CF1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Finally, I will share another exciting project, our E-bike Safety and Law Campaign. </a:t>
            </a:r>
          </a:p>
          <a:p>
            <a:pPr marL="0" indent="0">
              <a:buNone/>
            </a:pPr>
            <a:endParaRPr lang="en-US"/>
          </a:p>
          <a:p>
            <a:pPr marL="0" indent="0">
              <a:buNone/>
            </a:pPr>
            <a:r>
              <a:rPr lang="en-US"/>
              <a:t>(Share story of how campaign emerged from townhall – response to national news and concerns from the public – led to collaboration between Public Works, </a:t>
            </a:r>
            <a:r>
              <a:rPr lang="en-US" err="1"/>
              <a:t>SacPD</a:t>
            </a:r>
            <a:r>
              <a:rPr lang="en-US"/>
              <a:t>, and YPCE)</a:t>
            </a:r>
          </a:p>
          <a:p>
            <a:pPr marL="0" indent="0">
              <a:buNone/>
            </a:pPr>
            <a:endParaRPr lang="en-US"/>
          </a:p>
          <a:p>
            <a:pPr marL="0" indent="0">
              <a:buNone/>
            </a:pPr>
            <a:r>
              <a:rPr lang="en-US"/>
              <a:t>The goal of the campaign is to inform the public, especially youth and their caretakers, about e-bike laws and safe riding practices.</a:t>
            </a:r>
          </a:p>
        </p:txBody>
      </p:sp>
    </p:spTree>
    <p:extLst>
      <p:ext uri="{BB962C8B-B14F-4D97-AF65-F5344CB8AC3E}">
        <p14:creationId xmlns:p14="http://schemas.microsoft.com/office/powerpoint/2010/main" val="22456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A3B66"/>
        </a:solidFill>
        <a:effectLst/>
      </p:bgPr>
    </p:bg>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2A3B6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2A3B66"/>
        </a:solidFill>
        <a:effectLst/>
      </p:bgPr>
    </p:bg>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2A3B66"/>
        </a:solidFill>
        <a:effectLst/>
      </p:bgPr>
    </p:bg>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2A3B66"/>
        </a:solidFill>
        <a:effectLst/>
      </p:bgPr>
    </p:bg>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8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2A3B6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 id="214748366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cityofsacramento.gov/e-bike-safety-and-law.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9DC6E9"/>
        </a:solidFill>
        <a:effectLst/>
      </p:bgPr>
    </p:bg>
    <p:spTree>
      <p:nvGrpSpPr>
        <p:cNvPr id="1" name="Shape 66"/>
        <p:cNvGrpSpPr/>
        <p:nvPr/>
      </p:nvGrpSpPr>
      <p:grpSpPr>
        <a:xfrm>
          <a:off x="0" y="0"/>
          <a:ext cx="0" cy="0"/>
          <a:chOff x="0" y="0"/>
          <a:chExt cx="0" cy="0"/>
        </a:xfrm>
      </p:grpSpPr>
      <p:grpSp>
        <p:nvGrpSpPr>
          <p:cNvPr id="13" name="Group 12">
            <a:extLst>
              <a:ext uri="{FF2B5EF4-FFF2-40B4-BE49-F238E27FC236}">
                <a16:creationId xmlns:a16="http://schemas.microsoft.com/office/drawing/2014/main" id="{E775DC57-10EC-F407-4D2B-587C2270F24A}"/>
              </a:ext>
            </a:extLst>
          </p:cNvPr>
          <p:cNvGrpSpPr/>
          <p:nvPr/>
        </p:nvGrpSpPr>
        <p:grpSpPr>
          <a:xfrm>
            <a:off x="0" y="-993426"/>
            <a:ext cx="9144000" cy="6149343"/>
            <a:chOff x="0" y="-929905"/>
            <a:chExt cx="9144000" cy="6149343"/>
          </a:xfrm>
        </p:grpSpPr>
        <p:sp>
          <p:nvSpPr>
            <p:cNvPr id="10" name="Rectangle 9">
              <a:extLst>
                <a:ext uri="{FF2B5EF4-FFF2-40B4-BE49-F238E27FC236}">
                  <a16:creationId xmlns:a16="http://schemas.microsoft.com/office/drawing/2014/main" id="{F5E9652F-F189-EEB6-B5D7-64F1B533EA0E}"/>
                </a:ext>
              </a:extLst>
            </p:cNvPr>
            <p:cNvSpPr/>
            <p:nvPr/>
          </p:nvSpPr>
          <p:spPr>
            <a:xfrm>
              <a:off x="0" y="4144538"/>
              <a:ext cx="9144000" cy="1074900"/>
            </a:xfrm>
            <a:prstGeom prst="rect">
              <a:avLst/>
            </a:prstGeom>
            <a:solidFill>
              <a:srgbClr val="25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ill Sans MT"/>
                <a:ea typeface="+mn-ea"/>
                <a:cs typeface="+mn-cs"/>
                <a:sym typeface="Arial"/>
              </a:endParaRPr>
            </a:p>
          </p:txBody>
        </p:sp>
        <p:pic>
          <p:nvPicPr>
            <p:cNvPr id="11" name="Picture 10" descr="A picture containing text&#10;&#10;Description automatically generated">
              <a:extLst>
                <a:ext uri="{FF2B5EF4-FFF2-40B4-BE49-F238E27FC236}">
                  <a16:creationId xmlns:a16="http://schemas.microsoft.com/office/drawing/2014/main" id="{4BCDE392-3538-4EDB-0AAF-6D88CAEDD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29905"/>
              <a:ext cx="9144000" cy="5143500"/>
            </a:xfrm>
            <a:prstGeom prst="rect">
              <a:avLst/>
            </a:prstGeom>
          </p:spPr>
        </p:pic>
      </p:grpSp>
      <p:sp>
        <p:nvSpPr>
          <p:cNvPr id="68" name="Google Shape;68;p13"/>
          <p:cNvSpPr txBox="1">
            <a:spLocks noGrp="1"/>
          </p:cNvSpPr>
          <p:nvPr>
            <p:ph type="subTitle" idx="1"/>
          </p:nvPr>
        </p:nvSpPr>
        <p:spPr>
          <a:xfrm>
            <a:off x="4736450" y="3795324"/>
            <a:ext cx="3331786" cy="983845"/>
          </a:xfrm>
          <a:prstGeom prst="rect">
            <a:avLst/>
          </a:prstGeom>
        </p:spPr>
        <p:txBody>
          <a:bodyPr spcFirstLastPara="1" wrap="square" lIns="91425" tIns="91425" rIns="91425" bIns="91425" anchor="t" anchorCtr="0">
            <a:noAutofit/>
          </a:bodyPr>
          <a:lstStyle/>
          <a:p>
            <a:pPr marL="0" indent="0"/>
            <a:r>
              <a:rPr lang="en-US" sz="2800">
                <a:solidFill>
                  <a:schemeClr val="bg1"/>
                </a:solidFill>
                <a:latin typeface="Calibri"/>
                <a:cs typeface="Calibri"/>
              </a:rPr>
              <a:t>District 5 Town Hall</a:t>
            </a:r>
          </a:p>
          <a:p>
            <a:pPr marL="0" indent="0"/>
            <a:r>
              <a:rPr lang="en-US" sz="2000">
                <a:solidFill>
                  <a:srgbClr val="9DC6E9"/>
                </a:solidFill>
                <a:latin typeface="Calibri"/>
                <a:cs typeface="Calibri"/>
              </a:rPr>
              <a:t>July 22, 2026</a:t>
            </a:r>
          </a:p>
        </p:txBody>
      </p:sp>
      <p:cxnSp>
        <p:nvCxnSpPr>
          <p:cNvPr id="4" name="Straight Connector 3">
            <a:extLst>
              <a:ext uri="{FF2B5EF4-FFF2-40B4-BE49-F238E27FC236}">
                <a16:creationId xmlns:a16="http://schemas.microsoft.com/office/drawing/2014/main" id="{FBC6D508-E2BA-41F3-870E-604887828659}"/>
              </a:ext>
              <a:ext uri="{C183D7F6-B498-43B3-948B-1728B52AA6E4}">
                <adec:decorative xmlns:adec="http://schemas.microsoft.com/office/drawing/2017/decorative" val="1"/>
              </a:ext>
            </a:extLst>
          </p:cNvPr>
          <p:cNvCxnSpPr/>
          <p:nvPr/>
        </p:nvCxnSpPr>
        <p:spPr>
          <a:xfrm>
            <a:off x="4651455" y="3765053"/>
            <a:ext cx="0" cy="1046215"/>
          </a:xfrm>
          <a:prstGeom prst="line">
            <a:avLst/>
          </a:prstGeom>
          <a:ln/>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C6156DBE-0F1E-DDD2-3296-4083D169B2FE}"/>
              </a:ext>
            </a:extLst>
          </p:cNvPr>
          <p:cNvSpPr txBox="1"/>
          <p:nvPr/>
        </p:nvSpPr>
        <p:spPr>
          <a:xfrm>
            <a:off x="223904" y="1454228"/>
            <a:ext cx="581226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424242">
                    <a:lumMod val="75000"/>
                  </a:srgbClr>
                </a:solidFill>
                <a:effectLst/>
                <a:uLnTx/>
                <a:uFillTx/>
                <a:latin typeface="Aptos" panose="020B0004020202020204" pitchFamily="34" charset="0"/>
                <a:cs typeface="Calibri" panose="020F0502020204030204" pitchFamily="34" charset="0"/>
                <a:sym typeface="Arial"/>
              </a:rPr>
              <a:t>Mobility and Sustainability Division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solidFill>
                  <a:srgbClr val="424242">
                    <a:lumMod val="75000"/>
                  </a:srgbClr>
                </a:solidFill>
                <a:latin typeface="Aptos" panose="020B0004020202020204" pitchFamily="34" charset="0"/>
                <a:cs typeface="Calibri" panose="020F0502020204030204" pitchFamily="34" charset="0"/>
              </a:rPr>
              <a:t>Department of Public Works</a:t>
            </a:r>
            <a:endParaRPr kumimoji="0" lang="en-US" sz="1800" b="0" i="0" u="none" strike="noStrike" kern="0" cap="none" spc="0" normalizeH="0" baseline="0" noProof="0">
              <a:ln>
                <a:noFill/>
              </a:ln>
              <a:solidFill>
                <a:srgbClr val="424242">
                  <a:lumMod val="75000"/>
                </a:srgbClr>
              </a:solidFill>
              <a:effectLst/>
              <a:uLnTx/>
              <a:uFillTx/>
              <a:latin typeface="Aptos" panose="020B000402020202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7FCA154F-90D1-5F9A-B72F-CA9D24D5272E}"/>
              </a:ext>
            </a:extLst>
          </p:cNvPr>
          <p:cNvPicPr>
            <a:picLocks noChangeAspect="1"/>
          </p:cNvPicPr>
          <p:nvPr/>
        </p:nvPicPr>
        <p:blipFill>
          <a:blip r:embed="rId4"/>
          <a:stretch>
            <a:fillRect/>
          </a:stretch>
        </p:blipFill>
        <p:spPr>
          <a:xfrm>
            <a:off x="5720100" y="314430"/>
            <a:ext cx="2679829" cy="12062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a:extLst>
            <a:ext uri="{FF2B5EF4-FFF2-40B4-BE49-F238E27FC236}">
              <a16:creationId xmlns:a16="http://schemas.microsoft.com/office/drawing/2014/main" id="{FB5F275A-F6FA-ADBB-7898-5E64EF7106C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CF3B6-B0A3-BC79-7713-04E1868F2A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10</a:t>
            </a:fld>
            <a:endParaRPr lang="en">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8ACE323-C417-607B-D0D0-403074B977DD}"/>
              </a:ext>
            </a:extLst>
          </p:cNvPr>
          <p:cNvSpPr txBox="1"/>
          <p:nvPr/>
        </p:nvSpPr>
        <p:spPr>
          <a:xfrm>
            <a:off x="228072" y="944850"/>
            <a:ext cx="3580544" cy="384720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sz="2000">
              <a:solidFill>
                <a:schemeClr val="bg1"/>
              </a:solidFill>
              <a:latin typeface="Aptos"/>
              <a:ea typeface="Roboto"/>
              <a:sym typeface="Roboto"/>
            </a:endParaRPr>
          </a:p>
          <a:p>
            <a:pPr marL="285750" indent="-285750">
              <a:buClr>
                <a:srgbClr val="FFE395"/>
              </a:buClr>
              <a:buFont typeface="Wingdings" panose="05000000000000000000" pitchFamily="2" charset="2"/>
              <a:buChar char="Ø"/>
            </a:pPr>
            <a:r>
              <a:rPr lang="en-US" sz="1600">
                <a:solidFill>
                  <a:schemeClr val="bg1"/>
                </a:solidFill>
                <a:latin typeface="Aptos"/>
                <a:ea typeface="Roboto"/>
                <a:cs typeface="Segoe UI"/>
                <a:sym typeface="Roboto"/>
              </a:rPr>
              <a:t>Distinctions between </a:t>
            </a:r>
            <a:r>
              <a:rPr lang="en-US" sz="1600" b="1">
                <a:solidFill>
                  <a:srgbClr val="E8686C"/>
                </a:solidFill>
                <a:latin typeface="Aptos"/>
                <a:ea typeface="Roboto"/>
                <a:cs typeface="Segoe UI"/>
                <a:sym typeface="Roboto"/>
              </a:rPr>
              <a:t>e‑bike classes</a:t>
            </a:r>
            <a:endParaRPr lang="en-US" sz="1600" b="1">
              <a:solidFill>
                <a:srgbClr val="E8686C"/>
              </a:solidFill>
              <a:latin typeface="Aptos"/>
              <a:ea typeface="Roboto"/>
              <a:cs typeface="Segoe UI"/>
            </a:endParaRPr>
          </a:p>
          <a:p>
            <a:pPr marL="285750" indent="-285750">
              <a:buClr>
                <a:srgbClr val="FFE395"/>
              </a:buClr>
              <a:buFont typeface="Wingdings" panose="05000000000000000000" pitchFamily="2" charset="2"/>
              <a:buChar char="Ø"/>
            </a:pPr>
            <a:endParaRPr lang="en-US" sz="1600">
              <a:solidFill>
                <a:schemeClr val="bg1"/>
              </a:solidFill>
              <a:latin typeface="Aptos"/>
              <a:ea typeface="Roboto"/>
              <a:cs typeface="Segoe UI"/>
            </a:endParaRPr>
          </a:p>
          <a:p>
            <a:pPr marL="285750" indent="-285750">
              <a:buClr>
                <a:srgbClr val="FFE395"/>
              </a:buClr>
              <a:buFont typeface="Wingdings" panose="05000000000000000000" pitchFamily="2" charset="2"/>
              <a:buChar char="Ø"/>
            </a:pPr>
            <a:r>
              <a:rPr lang="en-US" sz="1600">
                <a:solidFill>
                  <a:schemeClr val="bg1"/>
                </a:solidFill>
                <a:latin typeface="Aptos"/>
                <a:ea typeface="Roboto"/>
                <a:cs typeface="Segoe UI"/>
                <a:sym typeface="Roboto"/>
              </a:rPr>
              <a:t>How e‑bikes differ from faster </a:t>
            </a:r>
            <a:r>
              <a:rPr lang="en-US" sz="1600" b="1">
                <a:solidFill>
                  <a:srgbClr val="FFC000"/>
                </a:solidFill>
                <a:latin typeface="Aptos"/>
                <a:ea typeface="Roboto"/>
                <a:cs typeface="Segoe UI"/>
                <a:sym typeface="Roboto"/>
              </a:rPr>
              <a:t>e‑mopeds and e‑motos</a:t>
            </a:r>
            <a:endParaRPr lang="en-US" sz="1600" b="1">
              <a:solidFill>
                <a:srgbClr val="FFC000"/>
              </a:solidFill>
              <a:latin typeface="Aptos"/>
              <a:cs typeface="Segoe UI"/>
            </a:endParaRPr>
          </a:p>
          <a:p>
            <a:pPr marL="285750" indent="-285750">
              <a:buClr>
                <a:srgbClr val="FFE395"/>
              </a:buClr>
              <a:buFont typeface="Wingdings"/>
              <a:buChar char="Ø"/>
            </a:pPr>
            <a:endParaRPr lang="en-US" sz="1600">
              <a:solidFill>
                <a:schemeClr val="bg1"/>
              </a:solidFill>
              <a:latin typeface="Aptos"/>
              <a:ea typeface="Roboto"/>
              <a:cs typeface="Segoe UI"/>
            </a:endParaRPr>
          </a:p>
          <a:p>
            <a:pPr marL="285750" indent="-285750">
              <a:buClr>
                <a:srgbClr val="FFE395"/>
              </a:buClr>
              <a:buFont typeface="Wingdings" panose="05000000000000000000" pitchFamily="2" charset="2"/>
              <a:buChar char="Ø"/>
            </a:pPr>
            <a:r>
              <a:rPr lang="en-US" sz="1600">
                <a:solidFill>
                  <a:schemeClr val="bg1"/>
                </a:solidFill>
                <a:latin typeface="Aptos"/>
                <a:ea typeface="Roboto"/>
                <a:cs typeface="Segoe UI"/>
              </a:rPr>
              <a:t>Where you can ride and </a:t>
            </a:r>
            <a:r>
              <a:rPr lang="en-US" sz="1600" b="1">
                <a:solidFill>
                  <a:srgbClr val="D087C1"/>
                </a:solidFill>
                <a:latin typeface="Aptos"/>
                <a:ea typeface="Roboto"/>
                <a:cs typeface="Segoe UI"/>
              </a:rPr>
              <a:t>best practices for safety</a:t>
            </a:r>
          </a:p>
          <a:p>
            <a:pPr marL="285750" indent="-285750">
              <a:buClr>
                <a:srgbClr val="FFE395"/>
              </a:buClr>
              <a:buFont typeface="Wingdings"/>
              <a:buChar char="Ø"/>
            </a:pPr>
            <a:endParaRPr lang="en-US" sz="1600">
              <a:solidFill>
                <a:schemeClr val="bg1"/>
              </a:solidFill>
              <a:latin typeface="Aptos"/>
              <a:ea typeface="Roboto"/>
              <a:cs typeface="Segoe UI"/>
            </a:endParaRPr>
          </a:p>
          <a:p>
            <a:pPr marL="285750" indent="-285750">
              <a:buClr>
                <a:srgbClr val="FFE395"/>
              </a:buClr>
              <a:buFont typeface="Wingdings" panose="05000000000000000000" pitchFamily="2" charset="2"/>
              <a:buChar char="Ø"/>
            </a:pPr>
            <a:r>
              <a:rPr lang="en-US" sz="1600" err="1">
                <a:solidFill>
                  <a:schemeClr val="bg1"/>
                </a:solidFill>
                <a:latin typeface="Aptos"/>
                <a:ea typeface="Roboto"/>
                <a:cs typeface="Segoe UI"/>
              </a:rPr>
              <a:t>Pr</a:t>
            </a:r>
            <a:r>
              <a:rPr lang="en-US" sz="1600">
                <a:solidFill>
                  <a:schemeClr val="bg1"/>
                </a:solidFill>
                <a:latin typeface="Aptos"/>
                <a:ea typeface="Roboto"/>
                <a:cs typeface="Segoe UI"/>
              </a:rPr>
              <a:t>acticing good </a:t>
            </a:r>
            <a:r>
              <a:rPr lang="en-US" sz="1600" b="1">
                <a:solidFill>
                  <a:srgbClr val="8AC0D3"/>
                </a:solidFill>
                <a:latin typeface="Aptos"/>
                <a:ea typeface="Roboto"/>
                <a:cs typeface="Segoe UI"/>
              </a:rPr>
              <a:t>etiquette on shared-use paths</a:t>
            </a:r>
          </a:p>
          <a:p>
            <a:pPr marL="285750" indent="-285750">
              <a:buClr>
                <a:srgbClr val="FFE395"/>
              </a:buClr>
              <a:buFont typeface="Wingdings" panose="05000000000000000000" pitchFamily="2" charset="2"/>
              <a:buChar char="Ø"/>
            </a:pPr>
            <a:endParaRPr lang="en-US" sz="1600">
              <a:solidFill>
                <a:srgbClr val="50B2C4"/>
              </a:solidFill>
              <a:latin typeface="Aptos"/>
              <a:ea typeface="Roboto"/>
              <a:cs typeface="Segoe UI"/>
            </a:endParaRPr>
          </a:p>
          <a:p>
            <a:pPr marL="285750" indent="-285750">
              <a:buClr>
                <a:srgbClr val="FFE395"/>
              </a:buClr>
              <a:buFont typeface="Wingdings" panose="05000000000000000000" pitchFamily="2" charset="2"/>
              <a:buChar char="Ø"/>
            </a:pPr>
            <a:r>
              <a:rPr lang="en-US" sz="1600">
                <a:solidFill>
                  <a:schemeClr val="bg1"/>
                </a:solidFill>
                <a:latin typeface="Aptos"/>
                <a:ea typeface="Roboto"/>
                <a:cs typeface="Segoe UI"/>
                <a:sym typeface="Roboto"/>
              </a:rPr>
              <a:t>Requirements for</a:t>
            </a:r>
            <a:r>
              <a:rPr lang="en-US" sz="1600">
                <a:solidFill>
                  <a:srgbClr val="BF5AA9"/>
                </a:solidFill>
                <a:latin typeface="Aptos"/>
                <a:ea typeface="Roboto"/>
                <a:cs typeface="Segoe UI"/>
                <a:sym typeface="Roboto"/>
              </a:rPr>
              <a:t> </a:t>
            </a:r>
            <a:r>
              <a:rPr lang="en-US" sz="1600" b="1">
                <a:solidFill>
                  <a:srgbClr val="BF5AA9"/>
                </a:solidFill>
                <a:latin typeface="Aptos"/>
                <a:ea typeface="Roboto"/>
                <a:cs typeface="Segoe UI"/>
                <a:sym typeface="Roboto"/>
              </a:rPr>
              <a:t>youth and</a:t>
            </a:r>
            <a:r>
              <a:rPr lang="en-US" sz="1600" b="1">
                <a:solidFill>
                  <a:srgbClr val="BF5AA9"/>
                </a:solidFill>
                <a:latin typeface="Aptos"/>
                <a:ea typeface="Roboto"/>
                <a:cs typeface="Segoe UI"/>
              </a:rPr>
              <a:t> </a:t>
            </a:r>
            <a:r>
              <a:rPr lang="en-US" sz="1600" b="1">
                <a:solidFill>
                  <a:srgbClr val="BF5AA9"/>
                </a:solidFill>
                <a:latin typeface="Aptos"/>
                <a:ea typeface="Roboto"/>
                <a:cs typeface="Segoe UI"/>
                <a:sym typeface="Roboto"/>
              </a:rPr>
              <a:t>parent / guardian responsibility</a:t>
            </a:r>
            <a:endParaRPr lang="en-US" sz="1600" b="1">
              <a:solidFill>
                <a:srgbClr val="BF5AA9"/>
              </a:solidFill>
              <a:latin typeface="Aptos"/>
              <a:cs typeface="Segoe UI"/>
            </a:endParaRPr>
          </a:p>
        </p:txBody>
      </p:sp>
      <p:pic>
        <p:nvPicPr>
          <p:cNvPr id="5" name="Picture 4">
            <a:extLst>
              <a:ext uri="{FF2B5EF4-FFF2-40B4-BE49-F238E27FC236}">
                <a16:creationId xmlns:a16="http://schemas.microsoft.com/office/drawing/2014/main" id="{11D77070-483D-9B2E-2595-7F2DE5A682B9}"/>
              </a:ext>
            </a:extLst>
          </p:cNvPr>
          <p:cNvPicPr>
            <a:picLocks noChangeAspect="1"/>
          </p:cNvPicPr>
          <p:nvPr/>
        </p:nvPicPr>
        <p:blipFill>
          <a:blip r:embed="rId3"/>
          <a:stretch>
            <a:fillRect/>
          </a:stretch>
        </p:blipFill>
        <p:spPr>
          <a:xfrm>
            <a:off x="3893379" y="1199136"/>
            <a:ext cx="4983493" cy="2745228"/>
          </a:xfrm>
          <a:prstGeom prst="rect">
            <a:avLst/>
          </a:prstGeom>
        </p:spPr>
      </p:pic>
      <p:sp>
        <p:nvSpPr>
          <p:cNvPr id="6" name="Title 4">
            <a:extLst>
              <a:ext uri="{FF2B5EF4-FFF2-40B4-BE49-F238E27FC236}">
                <a16:creationId xmlns:a16="http://schemas.microsoft.com/office/drawing/2014/main" id="{2BBDAC09-BF52-6E15-B4FA-ED2A51512EBA}"/>
              </a:ext>
            </a:extLst>
          </p:cNvPr>
          <p:cNvSpPr>
            <a:spLocks noGrp="1"/>
          </p:cNvSpPr>
          <p:nvPr>
            <p:ph type="title"/>
          </p:nvPr>
        </p:nvSpPr>
        <p:spPr>
          <a:xfrm>
            <a:off x="228071" y="300888"/>
            <a:ext cx="3999203" cy="835622"/>
          </a:xfrm>
        </p:spPr>
        <p:txBody>
          <a:bodyPr/>
          <a:lstStyle/>
          <a:p>
            <a:r>
              <a:rPr lang="en-US" sz="2800" b="1">
                <a:solidFill>
                  <a:schemeClr val="accent6"/>
                </a:solidFill>
                <a:latin typeface="Aptos" panose="020B0004020202020204" pitchFamily="34" charset="0"/>
                <a:ea typeface="Aptos" panose="020B0004020202020204" pitchFamily="34" charset="0"/>
                <a:cs typeface="Aptos" panose="020B0004020202020204" pitchFamily="34" charset="0"/>
              </a:rPr>
              <a:t>Key Messages:</a:t>
            </a:r>
            <a:endParaRPr lang="en-US"/>
          </a:p>
        </p:txBody>
      </p:sp>
    </p:spTree>
    <p:extLst>
      <p:ext uri="{BB962C8B-B14F-4D97-AF65-F5344CB8AC3E}">
        <p14:creationId xmlns:p14="http://schemas.microsoft.com/office/powerpoint/2010/main" val="119091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7782730C-93C0-B6E1-87FD-D0C01FEF44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0BEC4B-C059-45D5-ED03-D5CDAB79A0C6}"/>
              </a:ext>
            </a:extLst>
          </p:cNvPr>
          <p:cNvPicPr>
            <a:picLocks noChangeAspect="1"/>
          </p:cNvPicPr>
          <p:nvPr/>
        </p:nvPicPr>
        <p:blipFill>
          <a:blip r:embed="rId3"/>
          <a:stretch>
            <a:fillRect/>
          </a:stretch>
        </p:blipFill>
        <p:spPr>
          <a:xfrm>
            <a:off x="1337" y="0"/>
            <a:ext cx="3957005" cy="5143500"/>
          </a:xfrm>
          <a:prstGeom prst="rect">
            <a:avLst/>
          </a:prstGeom>
        </p:spPr>
      </p:pic>
      <p:sp>
        <p:nvSpPr>
          <p:cNvPr id="2" name="Slide Number Placeholder 1">
            <a:extLst>
              <a:ext uri="{FF2B5EF4-FFF2-40B4-BE49-F238E27FC236}">
                <a16:creationId xmlns:a16="http://schemas.microsoft.com/office/drawing/2014/main" id="{855A8D0B-8E50-E3E9-1E4F-82EED5DC8F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11</a:t>
            </a:fld>
            <a:endParaRPr lang="en">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52B0545-D5B3-6F73-8D85-08DCDA858181}"/>
              </a:ext>
            </a:extLst>
          </p:cNvPr>
          <p:cNvSpPr/>
          <p:nvPr/>
        </p:nvSpPr>
        <p:spPr>
          <a:xfrm flipH="1">
            <a:off x="235725" y="0"/>
            <a:ext cx="4557020" cy="5143946"/>
          </a:xfrm>
          <a:prstGeom prst="rect">
            <a:avLst/>
          </a:prstGeom>
          <a:gradFill flip="none" rotWithShape="1">
            <a:gsLst>
              <a:gs pos="25000">
                <a:srgbClr val="FAFAFA"/>
              </a:gs>
              <a:gs pos="98000">
                <a:srgbClr val="2A3B66">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48AA5CF9-4BCF-B36E-78E8-EFF0ECAA4E78}"/>
              </a:ext>
            </a:extLst>
          </p:cNvPr>
          <p:cNvSpPr txBox="1">
            <a:spLocks/>
          </p:cNvSpPr>
          <p:nvPr/>
        </p:nvSpPr>
        <p:spPr>
          <a:xfrm>
            <a:off x="4469881" y="341192"/>
            <a:ext cx="4163526" cy="764243"/>
          </a:xfrm>
          <a:prstGeom prst="rect">
            <a:avLst/>
          </a:prstGeom>
        </p:spPr>
        <p:txBody>
          <a:bodyPr spcFirstLastPara="1" wrap="square" lIns="68580" tIns="34290" rIns="68580" bIns="3429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lumMod val="50000"/>
                </a:schemeClr>
              </a:buClr>
            </a:pPr>
            <a:r>
              <a:rPr lang="en-US" sz="2800" b="1">
                <a:solidFill>
                  <a:schemeClr val="accent6"/>
                </a:solidFill>
                <a:latin typeface="Aptos"/>
                <a:ea typeface="Roboto"/>
                <a:cs typeface="Roboto"/>
              </a:rPr>
              <a:t>This Summer</a:t>
            </a:r>
          </a:p>
          <a:p>
            <a:pPr fontAlgn="base"/>
            <a:endParaRPr lang="en-US" sz="1500">
              <a:ea typeface="Verdana"/>
            </a:endParaRPr>
          </a:p>
        </p:txBody>
      </p:sp>
      <p:sp>
        <p:nvSpPr>
          <p:cNvPr id="11" name="Content Placeholder 8">
            <a:extLst>
              <a:ext uri="{FF2B5EF4-FFF2-40B4-BE49-F238E27FC236}">
                <a16:creationId xmlns:a16="http://schemas.microsoft.com/office/drawing/2014/main" id="{ECD25ECF-3830-A75D-6B9C-A608E31BB869}"/>
              </a:ext>
            </a:extLst>
          </p:cNvPr>
          <p:cNvSpPr txBox="1">
            <a:spLocks/>
          </p:cNvSpPr>
          <p:nvPr/>
        </p:nvSpPr>
        <p:spPr>
          <a:xfrm>
            <a:off x="4570629" y="920975"/>
            <a:ext cx="4503579" cy="31847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pPr marL="0" indent="0">
              <a:lnSpc>
                <a:spcPct val="114999"/>
              </a:lnSpc>
              <a:buClr>
                <a:srgbClr val="FFFFFF"/>
              </a:buClr>
              <a:buNone/>
            </a:pPr>
            <a:r>
              <a:rPr lang="en-US" sz="1600" b="1">
                <a:solidFill>
                  <a:schemeClr val="bg2">
                    <a:lumMod val="50000"/>
                  </a:schemeClr>
                </a:solidFill>
                <a:latin typeface="Aptos"/>
                <a:cs typeface="Segoe UI"/>
              </a:rPr>
              <a:t>🌐 Browse our new webpage</a:t>
            </a:r>
            <a:endParaRPr lang="en-US" sz="1600" b="1">
              <a:solidFill>
                <a:schemeClr val="bg2">
                  <a:lumMod val="50000"/>
                </a:schemeClr>
              </a:solidFill>
              <a:latin typeface="Aptos"/>
            </a:endParaRPr>
          </a:p>
          <a:p>
            <a:pPr marL="0" indent="0">
              <a:lnSpc>
                <a:spcPct val="114999"/>
              </a:lnSpc>
              <a:buNone/>
            </a:pPr>
            <a:endParaRPr lang="en-US" sz="1600" b="1">
              <a:solidFill>
                <a:schemeClr val="bg2">
                  <a:lumMod val="50000"/>
                </a:schemeClr>
              </a:solidFill>
              <a:latin typeface="Aptos"/>
              <a:cs typeface="Segoe UI"/>
            </a:endParaRPr>
          </a:p>
          <a:p>
            <a:pPr marL="0" indent="0">
              <a:lnSpc>
                <a:spcPct val="114999"/>
              </a:lnSpc>
              <a:buClr>
                <a:srgbClr val="FFFFFF"/>
              </a:buClr>
              <a:buNone/>
            </a:pPr>
            <a:r>
              <a:rPr lang="en-US" sz="1600" b="1">
                <a:solidFill>
                  <a:schemeClr val="bg2">
                    <a:lumMod val="50000"/>
                  </a:schemeClr>
                </a:solidFill>
                <a:latin typeface="Aptos"/>
                <a:cs typeface="Segoe UI"/>
              </a:rPr>
              <a:t>📣 Like and share our social media posts</a:t>
            </a:r>
            <a:endParaRPr lang="en-US" sz="1600" b="1">
              <a:solidFill>
                <a:schemeClr val="bg2">
                  <a:lumMod val="50000"/>
                </a:schemeClr>
              </a:solidFill>
              <a:latin typeface="Aptos"/>
            </a:endParaRPr>
          </a:p>
          <a:p>
            <a:pPr marL="285750" indent="-285750">
              <a:lnSpc>
                <a:spcPct val="114999"/>
              </a:lnSpc>
              <a:buClr>
                <a:srgbClr val="FFFFFF"/>
              </a:buClr>
            </a:pPr>
            <a:endParaRPr lang="en-US" sz="1600" b="1">
              <a:solidFill>
                <a:schemeClr val="bg2">
                  <a:lumMod val="50000"/>
                </a:schemeClr>
              </a:solidFill>
              <a:latin typeface="Aptos"/>
              <a:cs typeface="Segoe UI"/>
            </a:endParaRPr>
          </a:p>
          <a:p>
            <a:pPr marL="0" indent="0">
              <a:lnSpc>
                <a:spcPct val="114999"/>
              </a:lnSpc>
              <a:buClr>
                <a:srgbClr val="FFFFFF"/>
              </a:buClr>
              <a:buNone/>
            </a:pPr>
            <a:r>
              <a:rPr lang="en-US" sz="1600" b="1">
                <a:solidFill>
                  <a:schemeClr val="bg2">
                    <a:lumMod val="50000"/>
                  </a:schemeClr>
                </a:solidFill>
                <a:latin typeface="Aptos"/>
                <a:cs typeface="Segoe UI"/>
              </a:rPr>
              <a:t>🎥 Watch </a:t>
            </a:r>
            <a:r>
              <a:rPr lang="en-US" sz="1600" b="1" err="1">
                <a:solidFill>
                  <a:schemeClr val="bg2">
                    <a:lumMod val="50000"/>
                  </a:schemeClr>
                </a:solidFill>
                <a:latin typeface="Aptos"/>
                <a:cs typeface="Segoe UI"/>
              </a:rPr>
              <a:t>SacPD’s</a:t>
            </a:r>
            <a:r>
              <a:rPr lang="en-US" sz="1600" b="1">
                <a:solidFill>
                  <a:schemeClr val="bg2">
                    <a:lumMod val="50000"/>
                  </a:schemeClr>
                </a:solidFill>
                <a:latin typeface="Aptos"/>
                <a:cs typeface="Segoe UI"/>
              </a:rPr>
              <a:t> new safety video</a:t>
            </a:r>
            <a:endParaRPr lang="en-US" sz="1600" b="1">
              <a:solidFill>
                <a:schemeClr val="bg2">
                  <a:lumMod val="50000"/>
                </a:schemeClr>
              </a:solidFill>
              <a:latin typeface="Aptos"/>
            </a:endParaRPr>
          </a:p>
          <a:p>
            <a:pPr marL="285750" indent="-285750">
              <a:lnSpc>
                <a:spcPct val="114999"/>
              </a:lnSpc>
              <a:buClr>
                <a:srgbClr val="FFFFFF"/>
              </a:buClr>
            </a:pPr>
            <a:endParaRPr lang="en-US" sz="1600" b="1">
              <a:solidFill>
                <a:schemeClr val="bg2">
                  <a:lumMod val="50000"/>
                </a:schemeClr>
              </a:solidFill>
              <a:latin typeface="Aptos"/>
              <a:cs typeface="Segoe UI"/>
            </a:endParaRPr>
          </a:p>
          <a:p>
            <a:pPr marL="0" indent="0">
              <a:lnSpc>
                <a:spcPct val="114999"/>
              </a:lnSpc>
              <a:buClr>
                <a:srgbClr val="FFFFFF"/>
              </a:buClr>
              <a:buNone/>
            </a:pPr>
            <a:r>
              <a:rPr lang="en-US" sz="1600" b="1">
                <a:solidFill>
                  <a:schemeClr val="bg2">
                    <a:lumMod val="50000"/>
                  </a:schemeClr>
                </a:solidFill>
                <a:latin typeface="Aptos"/>
                <a:cs typeface="Segoe UI"/>
              </a:rPr>
              <a:t>🪧 Look for Love Your Parks trail signage</a:t>
            </a:r>
            <a:endParaRPr lang="en-US" sz="1600" b="1">
              <a:solidFill>
                <a:schemeClr val="bg2">
                  <a:lumMod val="50000"/>
                </a:schemeClr>
              </a:solidFill>
              <a:latin typeface="Aptos"/>
            </a:endParaRPr>
          </a:p>
          <a:p>
            <a:pPr marL="285750" indent="-285750">
              <a:lnSpc>
                <a:spcPct val="114999"/>
              </a:lnSpc>
              <a:buClr>
                <a:srgbClr val="FFFFFF"/>
              </a:buClr>
            </a:pPr>
            <a:endParaRPr lang="en-US" sz="1600" b="1">
              <a:solidFill>
                <a:schemeClr val="bg2">
                  <a:lumMod val="50000"/>
                </a:schemeClr>
              </a:solidFill>
              <a:latin typeface="Aptos"/>
              <a:cs typeface="Segoe UI"/>
            </a:endParaRPr>
          </a:p>
          <a:p>
            <a:pPr marL="0" indent="0">
              <a:lnSpc>
                <a:spcPct val="114999"/>
              </a:lnSpc>
              <a:buClr>
                <a:srgbClr val="FFFFFF"/>
              </a:buClr>
              <a:buNone/>
            </a:pPr>
            <a:r>
              <a:rPr lang="en-US" sz="1600" b="1">
                <a:solidFill>
                  <a:schemeClr val="bg2">
                    <a:lumMod val="50000"/>
                  </a:schemeClr>
                </a:solidFill>
                <a:latin typeface="Aptos"/>
                <a:cs typeface="Segoe UI"/>
              </a:rPr>
              <a:t>🎒 Find us at back‑to‑school events</a:t>
            </a:r>
            <a:endParaRPr lang="en-US" sz="1600" b="1">
              <a:solidFill>
                <a:schemeClr val="bg2">
                  <a:lumMod val="50000"/>
                </a:schemeClr>
              </a:solidFill>
              <a:latin typeface="Aptos"/>
            </a:endParaRPr>
          </a:p>
          <a:p>
            <a:pPr marL="285750" indent="-285750">
              <a:lnSpc>
                <a:spcPct val="114999"/>
              </a:lnSpc>
              <a:buClr>
                <a:srgbClr val="FFFFFF"/>
              </a:buClr>
            </a:pPr>
            <a:endParaRPr lang="en-US" sz="1600" b="1">
              <a:solidFill>
                <a:schemeClr val="bg2">
                  <a:lumMod val="50000"/>
                </a:schemeClr>
              </a:solidFill>
              <a:latin typeface="Aptos"/>
              <a:cs typeface="Segoe UI"/>
            </a:endParaRPr>
          </a:p>
          <a:p>
            <a:pPr marL="0" indent="0">
              <a:lnSpc>
                <a:spcPct val="114999"/>
              </a:lnSpc>
              <a:buClr>
                <a:srgbClr val="FFFFFF"/>
              </a:buClr>
              <a:buNone/>
            </a:pPr>
            <a:r>
              <a:rPr lang="en-US" sz="1600" b="1">
                <a:solidFill>
                  <a:schemeClr val="bg2">
                    <a:lumMod val="50000"/>
                  </a:schemeClr>
                </a:solidFill>
                <a:latin typeface="Aptos"/>
                <a:cs typeface="Segoe UI"/>
              </a:rPr>
              <a:t>✨ And more…</a:t>
            </a:r>
            <a:endParaRPr lang="en-US" sz="1600" b="1">
              <a:solidFill>
                <a:schemeClr val="bg2">
                  <a:lumMod val="50000"/>
                </a:schemeClr>
              </a:solidFill>
              <a:latin typeface="Aptos"/>
            </a:endParaRPr>
          </a:p>
          <a:p>
            <a:pPr marL="0" indent="0">
              <a:lnSpc>
                <a:spcPct val="100000"/>
              </a:lnSpc>
              <a:buNone/>
            </a:pPr>
            <a:endParaRPr lang="en-US" sz="1600" b="1">
              <a:solidFill>
                <a:schemeClr val="bg2">
                  <a:lumMod val="50000"/>
                </a:schemeClr>
              </a:solidFill>
              <a:latin typeface="Aptos"/>
            </a:endParaRPr>
          </a:p>
          <a:p>
            <a:pPr marL="285750" indent="-285750">
              <a:lnSpc>
                <a:spcPct val="100000"/>
              </a:lnSpc>
              <a:buClrTx/>
              <a:buFont typeface="Arial" panose="020B0604020202020204" pitchFamily="34" charset="0"/>
              <a:buChar char="•"/>
            </a:pPr>
            <a:endParaRPr lang="en-US" sz="1600" b="1">
              <a:solidFill>
                <a:schemeClr val="bg2">
                  <a:lumMod val="50000"/>
                </a:schemeClr>
              </a:solidFill>
              <a:latin typeface="Aptos"/>
            </a:endParaRPr>
          </a:p>
          <a:p>
            <a:pPr marL="285750" indent="-285750">
              <a:lnSpc>
                <a:spcPct val="100000"/>
              </a:lnSpc>
              <a:buClrTx/>
              <a:buFont typeface="Arial" panose="020B0604020202020204" pitchFamily="34" charset="0"/>
              <a:buChar char="•"/>
            </a:pPr>
            <a:endParaRPr lang="en-US" sz="1600">
              <a:solidFill>
                <a:schemeClr val="bg2">
                  <a:lumMod val="50000"/>
                </a:schemeClr>
              </a:solidFill>
              <a:latin typeface="Aptos"/>
            </a:endParaRPr>
          </a:p>
          <a:p>
            <a:pPr marL="0" indent="0">
              <a:lnSpc>
                <a:spcPct val="100000"/>
              </a:lnSpc>
              <a:buNone/>
            </a:pPr>
            <a:endParaRPr lang="en-US" sz="1600">
              <a:solidFill>
                <a:schemeClr val="bg2">
                  <a:lumMod val="50000"/>
                </a:schemeClr>
              </a:solidFill>
            </a:endParaRPr>
          </a:p>
          <a:p>
            <a:pPr marL="0" indent="0">
              <a:lnSpc>
                <a:spcPct val="100000"/>
              </a:lnSpc>
              <a:buNone/>
            </a:pPr>
            <a:endParaRPr lang="en-US" sz="1600">
              <a:solidFill>
                <a:schemeClr val="bg2">
                  <a:lumMod val="50000"/>
                </a:schemeClr>
              </a:solidFill>
            </a:endParaRPr>
          </a:p>
          <a:p>
            <a:pPr marL="0" indent="0">
              <a:lnSpc>
                <a:spcPct val="100000"/>
              </a:lnSpc>
              <a:buNone/>
            </a:pPr>
            <a:endParaRPr lang="en-US" sz="1600">
              <a:solidFill>
                <a:schemeClr val="bg2">
                  <a:lumMod val="50000"/>
                </a:schemeClr>
              </a:solidFill>
            </a:endParaRPr>
          </a:p>
          <a:p>
            <a:pPr marL="0" indent="0">
              <a:lnSpc>
                <a:spcPct val="100000"/>
              </a:lnSpc>
              <a:buNone/>
            </a:pPr>
            <a:endParaRPr lang="en-US" sz="1600">
              <a:solidFill>
                <a:schemeClr val="bg2">
                  <a:lumMod val="50000"/>
                </a:schemeClr>
              </a:solidFill>
            </a:endParaRPr>
          </a:p>
        </p:txBody>
      </p:sp>
      <p:sp>
        <p:nvSpPr>
          <p:cNvPr id="6" name="TextBox 5">
            <a:extLst>
              <a:ext uri="{FF2B5EF4-FFF2-40B4-BE49-F238E27FC236}">
                <a16:creationId xmlns:a16="http://schemas.microsoft.com/office/drawing/2014/main" id="{660894B8-3C51-4269-611C-6846A02C691C}"/>
              </a:ext>
            </a:extLst>
          </p:cNvPr>
          <p:cNvSpPr txBox="1"/>
          <p:nvPr/>
        </p:nvSpPr>
        <p:spPr>
          <a:xfrm>
            <a:off x="4372338" y="4217533"/>
            <a:ext cx="4005062" cy="584775"/>
          </a:xfrm>
          <a:prstGeom prst="rect">
            <a:avLst/>
          </a:prstGeom>
          <a:noFill/>
        </p:spPr>
        <p:txBody>
          <a:bodyPr wrap="square" lIns="91440" tIns="45720" rIns="91440" bIns="45720" anchor="t">
            <a:spAutoFit/>
          </a:bodyPr>
          <a:lstStyle/>
          <a:p>
            <a:r>
              <a:rPr lang="en-US" sz="1600">
                <a:solidFill>
                  <a:srgbClr val="184B6E"/>
                </a:solidFill>
                <a:hlinkClick r:id="rId4"/>
              </a:rPr>
              <a:t>https://www.cityofsacramento.gov/e-bike-safety-and-law</a:t>
            </a:r>
            <a:endParaRPr lang="en-US" sz="1600">
              <a:solidFill>
                <a:srgbClr val="184B6E"/>
              </a:solidFill>
            </a:endParaRPr>
          </a:p>
        </p:txBody>
      </p:sp>
      <p:pic>
        <p:nvPicPr>
          <p:cNvPr id="4" name="Picture 3">
            <a:extLst>
              <a:ext uri="{FF2B5EF4-FFF2-40B4-BE49-F238E27FC236}">
                <a16:creationId xmlns:a16="http://schemas.microsoft.com/office/drawing/2014/main" id="{E5550451-1C0F-1F21-3B21-B8F9ED391B28}"/>
              </a:ext>
            </a:extLst>
          </p:cNvPr>
          <p:cNvPicPr>
            <a:picLocks noChangeAspect="1"/>
          </p:cNvPicPr>
          <p:nvPr/>
        </p:nvPicPr>
        <p:blipFill>
          <a:blip r:embed="rId5"/>
          <a:stretch>
            <a:fillRect/>
          </a:stretch>
        </p:blipFill>
        <p:spPr>
          <a:xfrm>
            <a:off x="3005493" y="3868989"/>
            <a:ext cx="1025919" cy="980967"/>
          </a:xfrm>
          <a:prstGeom prst="rect">
            <a:avLst/>
          </a:prstGeom>
          <a:ln w="57150">
            <a:solidFill>
              <a:srgbClr val="D087C1"/>
            </a:solidFill>
          </a:ln>
        </p:spPr>
      </p:pic>
    </p:spTree>
    <p:extLst>
      <p:ext uri="{BB962C8B-B14F-4D97-AF65-F5344CB8AC3E}">
        <p14:creationId xmlns:p14="http://schemas.microsoft.com/office/powerpoint/2010/main" val="333754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9DC6E9"/>
        </a:solidFill>
        <a:effectLst/>
      </p:bgPr>
    </p:bg>
    <p:spTree>
      <p:nvGrpSpPr>
        <p:cNvPr id="1" name="Shape 66">
          <a:extLst>
            <a:ext uri="{FF2B5EF4-FFF2-40B4-BE49-F238E27FC236}">
              <a16:creationId xmlns:a16="http://schemas.microsoft.com/office/drawing/2014/main" id="{0852496F-C344-3703-B51A-F660DB86608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39CB44D-577F-00DB-E5B8-8F01DF645AE0}"/>
              </a:ext>
            </a:extLst>
          </p:cNvPr>
          <p:cNvSpPr/>
          <p:nvPr/>
        </p:nvSpPr>
        <p:spPr>
          <a:xfrm>
            <a:off x="0" y="4081380"/>
            <a:ext cx="9144000" cy="1074900"/>
          </a:xfrm>
          <a:prstGeom prst="rect">
            <a:avLst/>
          </a:prstGeom>
          <a:solidFill>
            <a:srgbClr val="25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ill Sans MT"/>
              <a:ea typeface="+mn-ea"/>
              <a:cs typeface="+mn-cs"/>
              <a:sym typeface="Arial"/>
            </a:endParaRPr>
          </a:p>
        </p:txBody>
      </p:sp>
      <p:pic>
        <p:nvPicPr>
          <p:cNvPr id="11" name="Picture 10" descr="A picture containing text&#10;&#10;Description automatically generated">
            <a:extLst>
              <a:ext uri="{FF2B5EF4-FFF2-40B4-BE49-F238E27FC236}">
                <a16:creationId xmlns:a16="http://schemas.microsoft.com/office/drawing/2014/main" id="{9A0A258D-0553-B1D0-1412-93DA0ED74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1026"/>
            <a:ext cx="9144000" cy="5143500"/>
          </a:xfrm>
          <a:prstGeom prst="rect">
            <a:avLst/>
          </a:prstGeom>
        </p:spPr>
      </p:pic>
      <p:sp>
        <p:nvSpPr>
          <p:cNvPr id="14" name="TextBox 13">
            <a:extLst>
              <a:ext uri="{FF2B5EF4-FFF2-40B4-BE49-F238E27FC236}">
                <a16:creationId xmlns:a16="http://schemas.microsoft.com/office/drawing/2014/main" id="{A03DA785-2114-C228-7EFF-15BCDA8261D4}"/>
              </a:ext>
            </a:extLst>
          </p:cNvPr>
          <p:cNvSpPr txBox="1"/>
          <p:nvPr/>
        </p:nvSpPr>
        <p:spPr>
          <a:xfrm>
            <a:off x="3504986" y="3602862"/>
            <a:ext cx="26798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rPr>
              <a:t>Thank you!</a:t>
            </a:r>
            <a:endParaRPr kumimoji="0" lang="en-US" sz="2400" b="0"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Arial"/>
            </a:endParaRPr>
          </a:p>
        </p:txBody>
      </p:sp>
      <p:pic>
        <p:nvPicPr>
          <p:cNvPr id="9" name="Picture 8">
            <a:extLst>
              <a:ext uri="{FF2B5EF4-FFF2-40B4-BE49-F238E27FC236}">
                <a16:creationId xmlns:a16="http://schemas.microsoft.com/office/drawing/2014/main" id="{FA7FD18F-DD55-B1F5-A7BC-539C883980D3}"/>
              </a:ext>
            </a:extLst>
          </p:cNvPr>
          <p:cNvPicPr>
            <a:picLocks noChangeAspect="1"/>
          </p:cNvPicPr>
          <p:nvPr/>
        </p:nvPicPr>
        <p:blipFill>
          <a:blip r:embed="rId4"/>
          <a:stretch>
            <a:fillRect/>
          </a:stretch>
        </p:blipFill>
        <p:spPr>
          <a:xfrm>
            <a:off x="510989" y="408317"/>
            <a:ext cx="3711387" cy="1670638"/>
          </a:xfrm>
          <a:prstGeom prst="rect">
            <a:avLst/>
          </a:prstGeom>
        </p:spPr>
      </p:pic>
      <p:cxnSp>
        <p:nvCxnSpPr>
          <p:cNvPr id="15" name="Straight Connector 14">
            <a:extLst>
              <a:ext uri="{FF2B5EF4-FFF2-40B4-BE49-F238E27FC236}">
                <a16:creationId xmlns:a16="http://schemas.microsoft.com/office/drawing/2014/main" id="{66443716-50F1-8C9B-D5D1-1E814119178D}"/>
              </a:ext>
            </a:extLst>
          </p:cNvPr>
          <p:cNvCxnSpPr>
            <a:cxnSpLocks/>
          </p:cNvCxnSpPr>
          <p:nvPr/>
        </p:nvCxnSpPr>
        <p:spPr>
          <a:xfrm>
            <a:off x="744069" y="1431074"/>
            <a:ext cx="3254190" cy="0"/>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78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D988-8885-6D5B-B3ED-5CC883CFB3CB}"/>
              </a:ext>
            </a:extLst>
          </p:cNvPr>
          <p:cNvSpPr>
            <a:spLocks noGrp="1"/>
          </p:cNvSpPr>
          <p:nvPr>
            <p:ph type="title"/>
          </p:nvPr>
        </p:nvSpPr>
        <p:spPr>
          <a:xfrm>
            <a:off x="713819" y="362058"/>
            <a:ext cx="4772583" cy="1012800"/>
          </a:xfrm>
        </p:spPr>
        <p:txBody>
          <a:bodyPr/>
          <a:lstStyle/>
          <a:p>
            <a:r>
              <a:rPr lang="en-US" sz="3600">
                <a:solidFill>
                  <a:srgbClr val="2A3B66"/>
                </a:solidFill>
                <a:latin typeface="Aptos" panose="020B0004020202020204" pitchFamily="34" charset="0"/>
              </a:rPr>
              <a:t>Agenda</a:t>
            </a:r>
            <a:r>
              <a:rPr lang="en-US" sz="3600">
                <a:solidFill>
                  <a:srgbClr val="2A3B66"/>
                </a:solidFill>
              </a:rPr>
              <a:t>:</a:t>
            </a:r>
          </a:p>
        </p:txBody>
      </p:sp>
      <p:sp>
        <p:nvSpPr>
          <p:cNvPr id="3" name="Slide Number Placeholder 2">
            <a:extLst>
              <a:ext uri="{FF2B5EF4-FFF2-40B4-BE49-F238E27FC236}">
                <a16:creationId xmlns:a16="http://schemas.microsoft.com/office/drawing/2014/main" id="{D9645DB8-47FE-23F3-4F0E-5928DEFA4C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4" name="TextBox 3">
            <a:extLst>
              <a:ext uri="{FF2B5EF4-FFF2-40B4-BE49-F238E27FC236}">
                <a16:creationId xmlns:a16="http://schemas.microsoft.com/office/drawing/2014/main" id="{196B4E6E-BCB7-E805-6637-FAF35FE4A64F}"/>
              </a:ext>
            </a:extLst>
          </p:cNvPr>
          <p:cNvSpPr txBox="1"/>
          <p:nvPr/>
        </p:nvSpPr>
        <p:spPr>
          <a:xfrm>
            <a:off x="713819" y="1407458"/>
            <a:ext cx="4512647" cy="2554545"/>
          </a:xfrm>
          <a:prstGeom prst="rect">
            <a:avLst/>
          </a:prstGeom>
          <a:noFill/>
        </p:spPr>
        <p:txBody>
          <a:bodyPr wrap="square" lIns="91440" tIns="45720" rIns="91440" bIns="45720" rtlCol="0" anchor="t">
            <a:spAutoFit/>
          </a:bodyPr>
          <a:lstStyle/>
          <a:p>
            <a:pPr marL="342900" indent="-342900">
              <a:buClr>
                <a:srgbClr val="2A3B66"/>
              </a:buClr>
              <a:buFont typeface="Arial" panose="020B0604020202020204" pitchFamily="34" charset="0"/>
              <a:buChar char="•"/>
            </a:pPr>
            <a:r>
              <a:rPr lang="en-US" sz="2000" dirty="0">
                <a:solidFill>
                  <a:srgbClr val="2A3B66"/>
                </a:solidFill>
                <a:latin typeface="Aptos" panose="020B0004020202020204" pitchFamily="34" charset="0"/>
              </a:rPr>
              <a:t>Sacramento Vision Zero Action Plan Update</a:t>
            </a:r>
          </a:p>
          <a:p>
            <a:endParaRPr lang="en-US" sz="2000" dirty="0">
              <a:solidFill>
                <a:srgbClr val="2A3B66"/>
              </a:solidFill>
              <a:latin typeface="Aptos" panose="020B0004020202020204" pitchFamily="34" charset="0"/>
            </a:endParaRPr>
          </a:p>
          <a:p>
            <a:pPr marL="342900" indent="-342900">
              <a:buClr>
                <a:srgbClr val="2A3B66"/>
              </a:buClr>
              <a:buFont typeface="Arial" panose="020B0604020202020204" pitchFamily="34" charset="0"/>
              <a:buChar char="•"/>
            </a:pPr>
            <a:r>
              <a:rPr lang="en-US" sz="2000" dirty="0">
                <a:solidFill>
                  <a:srgbClr val="2A3B66"/>
                </a:solidFill>
                <a:latin typeface="Aptos" panose="020B0004020202020204" pitchFamily="34" charset="0"/>
              </a:rPr>
              <a:t>Fruitridge Road Safety and Mobility Plan</a:t>
            </a:r>
          </a:p>
          <a:p>
            <a:endParaRPr lang="en-US" sz="2000" dirty="0">
              <a:solidFill>
                <a:srgbClr val="2A3B66"/>
              </a:solidFill>
              <a:latin typeface="Aptos" panose="020B0004020202020204" pitchFamily="34" charset="0"/>
            </a:endParaRPr>
          </a:p>
          <a:p>
            <a:pPr marL="342900" indent="-342900">
              <a:buClr>
                <a:srgbClr val="2A3B66"/>
              </a:buClr>
              <a:buFont typeface="Arial" panose="020B0604020202020204" pitchFamily="34" charset="0"/>
              <a:buChar char="•"/>
            </a:pPr>
            <a:r>
              <a:rPr lang="en-US" sz="2000" dirty="0">
                <a:solidFill>
                  <a:srgbClr val="2A3B66"/>
                </a:solidFill>
                <a:latin typeface="Aptos" panose="020B0004020202020204" pitchFamily="34" charset="0"/>
              </a:rPr>
              <a:t>E-bike Safety and Law Education Campaign</a:t>
            </a:r>
          </a:p>
        </p:txBody>
      </p:sp>
      <p:pic>
        <p:nvPicPr>
          <p:cNvPr id="6" name="Picture 5" descr="Graphical user interface&#10;&#10;AI-generated content may be incorrect.">
            <a:extLst>
              <a:ext uri="{FF2B5EF4-FFF2-40B4-BE49-F238E27FC236}">
                <a16:creationId xmlns:a16="http://schemas.microsoft.com/office/drawing/2014/main" id="{24BC2DEB-A9C9-280B-66CD-C2FC255DA494}"/>
              </a:ext>
            </a:extLst>
          </p:cNvPr>
          <p:cNvPicPr>
            <a:picLocks noChangeAspect="1"/>
          </p:cNvPicPr>
          <p:nvPr/>
        </p:nvPicPr>
        <p:blipFill>
          <a:blip r:embed="rId3"/>
          <a:stretch>
            <a:fillRect/>
          </a:stretch>
        </p:blipFill>
        <p:spPr>
          <a:xfrm>
            <a:off x="5370818" y="2348410"/>
            <a:ext cx="2768044" cy="738215"/>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2BFDAF7-9C95-CF79-CCAD-0A3B242E6FAC}"/>
              </a:ext>
            </a:extLst>
          </p:cNvPr>
          <p:cNvPicPr>
            <a:picLocks noChangeAspect="1"/>
          </p:cNvPicPr>
          <p:nvPr/>
        </p:nvPicPr>
        <p:blipFill>
          <a:blip r:embed="rId4"/>
          <a:stretch>
            <a:fillRect/>
          </a:stretch>
        </p:blipFill>
        <p:spPr>
          <a:xfrm>
            <a:off x="5371038" y="876681"/>
            <a:ext cx="2260218" cy="1060247"/>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DF43AF9C-8974-0AC2-5824-15C97C075479}"/>
              </a:ext>
            </a:extLst>
          </p:cNvPr>
          <p:cNvSpPr/>
          <p:nvPr/>
        </p:nvSpPr>
        <p:spPr>
          <a:xfrm>
            <a:off x="230909" y="240142"/>
            <a:ext cx="8662079" cy="4692076"/>
          </a:xfrm>
          <a:prstGeom prst="rect">
            <a:avLst/>
          </a:prstGeom>
          <a:noFill/>
          <a:ln>
            <a:solidFill>
              <a:srgbClr val="2A3B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2016B4-0CF9-951C-808E-3905DF42536E}"/>
              </a:ext>
            </a:extLst>
          </p:cNvPr>
          <p:cNvPicPr>
            <a:picLocks noChangeAspect="1"/>
          </p:cNvPicPr>
          <p:nvPr/>
        </p:nvPicPr>
        <p:blipFill>
          <a:blip r:embed="rId5"/>
          <a:stretch>
            <a:fillRect/>
          </a:stretch>
        </p:blipFill>
        <p:spPr>
          <a:xfrm>
            <a:off x="5371276" y="3383361"/>
            <a:ext cx="2974640" cy="763183"/>
          </a:xfrm>
          <a:prstGeom prst="rect">
            <a:avLst/>
          </a:prstGeom>
        </p:spPr>
      </p:pic>
    </p:spTree>
    <p:extLst>
      <p:ext uri="{BB962C8B-B14F-4D97-AF65-F5344CB8AC3E}">
        <p14:creationId xmlns:p14="http://schemas.microsoft.com/office/powerpoint/2010/main" val="340690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a:extLst>
            <a:ext uri="{FF2B5EF4-FFF2-40B4-BE49-F238E27FC236}">
              <a16:creationId xmlns:a16="http://schemas.microsoft.com/office/drawing/2014/main" id="{C0AFDF50-FCC5-CDAB-29C0-375EFD1A609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812B286-1004-A14A-DED9-1BF214087A9D}"/>
              </a:ext>
            </a:extLst>
          </p:cNvPr>
          <p:cNvSpPr/>
          <p:nvPr/>
        </p:nvSpPr>
        <p:spPr>
          <a:xfrm>
            <a:off x="0" y="0"/>
            <a:ext cx="4258108" cy="5143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ACAE3C4-3E49-B94B-F2E4-4E41E5EAD9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3</a:t>
            </a:fld>
            <a:endParaRPr lang="en">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9F95034-C86B-F425-C6C1-6CB4A20E1678}"/>
              </a:ext>
            </a:extLst>
          </p:cNvPr>
          <p:cNvSpPr/>
          <p:nvPr/>
        </p:nvSpPr>
        <p:spPr>
          <a:xfrm>
            <a:off x="230909" y="240142"/>
            <a:ext cx="3803209" cy="4692076"/>
          </a:xfrm>
          <a:prstGeom prst="rect">
            <a:avLst/>
          </a:prstGeom>
          <a:noFill/>
          <a:ln>
            <a:solidFill>
              <a:srgbClr val="2A3B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a:extLst>
              <a:ext uri="{FF2B5EF4-FFF2-40B4-BE49-F238E27FC236}">
                <a16:creationId xmlns:a16="http://schemas.microsoft.com/office/drawing/2014/main" id="{788175A6-C4F5-A50B-88CB-FFC03BBBCCA8}"/>
              </a:ext>
            </a:extLst>
          </p:cNvPr>
          <p:cNvSpPr>
            <a:spLocks noGrp="1"/>
          </p:cNvSpPr>
          <p:nvPr>
            <p:ph type="title"/>
          </p:nvPr>
        </p:nvSpPr>
        <p:spPr>
          <a:xfrm>
            <a:off x="4713133" y="240142"/>
            <a:ext cx="3999203" cy="1338449"/>
          </a:xfrm>
        </p:spPr>
        <p:txBody>
          <a:bodyPr/>
          <a:lstStyle/>
          <a:p>
            <a:pPr algn="ctr"/>
            <a:r>
              <a:rPr lang="en-US" sz="2800" b="1">
                <a:solidFill>
                  <a:schemeClr val="accent6"/>
                </a:solidFill>
                <a:latin typeface="Aptos" panose="020B0004020202020204" pitchFamily="34" charset="0"/>
                <a:ea typeface="Aptos" panose="020B0004020202020204" pitchFamily="34" charset="0"/>
                <a:cs typeface="Aptos" panose="020B0004020202020204" pitchFamily="34" charset="0"/>
              </a:rPr>
              <a:t>What is Vision Zero?</a:t>
            </a:r>
            <a:endParaRPr lang="en-US"/>
          </a:p>
        </p:txBody>
      </p:sp>
      <p:sp>
        <p:nvSpPr>
          <p:cNvPr id="9" name="Content Placeholder 8">
            <a:extLst>
              <a:ext uri="{FF2B5EF4-FFF2-40B4-BE49-F238E27FC236}">
                <a16:creationId xmlns:a16="http://schemas.microsoft.com/office/drawing/2014/main" id="{02BBD665-2F53-6BD1-F060-4650FACA78F1}"/>
              </a:ext>
            </a:extLst>
          </p:cNvPr>
          <p:cNvSpPr txBox="1">
            <a:spLocks/>
          </p:cNvSpPr>
          <p:nvPr/>
        </p:nvSpPr>
        <p:spPr>
          <a:xfrm>
            <a:off x="4443833" y="1844076"/>
            <a:ext cx="4628408" cy="285154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a:solidFill>
                  <a:schemeClr val="bg1"/>
                </a:solidFill>
                <a:latin typeface="Aptos" panose="020B0004020202020204" pitchFamily="34" charset="0"/>
              </a:rPr>
              <a:t>Vision Zero is the City’s commitment to eliminating transportation deaths and serious injuries through collaborative efforts, safe infrastructure, and community engagement to foster safer streets for everyone.</a:t>
            </a:r>
          </a:p>
        </p:txBody>
      </p:sp>
      <p:pic>
        <p:nvPicPr>
          <p:cNvPr id="3" name="Picture 2">
            <a:extLst>
              <a:ext uri="{FF2B5EF4-FFF2-40B4-BE49-F238E27FC236}">
                <a16:creationId xmlns:a16="http://schemas.microsoft.com/office/drawing/2014/main" id="{F215F8EF-9BD6-8CF8-AD09-5B25CFE085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6495" y="635567"/>
            <a:ext cx="3001319" cy="3872365"/>
          </a:xfrm>
          <a:prstGeom prst="rect">
            <a:avLst/>
          </a:prstGeom>
        </p:spPr>
      </p:pic>
    </p:spTree>
    <p:extLst>
      <p:ext uri="{BB962C8B-B14F-4D97-AF65-F5344CB8AC3E}">
        <p14:creationId xmlns:p14="http://schemas.microsoft.com/office/powerpoint/2010/main" val="239463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CFC8D-D9AC-37AC-EF27-D26369F2080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A354BA-D435-2980-1409-F57DE71B3F66}"/>
              </a:ext>
            </a:extLst>
          </p:cNvPr>
          <p:cNvPicPr>
            <a:picLocks noChangeAspect="1"/>
          </p:cNvPicPr>
          <p:nvPr/>
        </p:nvPicPr>
        <p:blipFill>
          <a:blip r:embed="rId3"/>
          <a:stretch>
            <a:fillRect/>
          </a:stretch>
        </p:blipFill>
        <p:spPr>
          <a:xfrm>
            <a:off x="483057" y="-7532"/>
            <a:ext cx="3818090" cy="5151032"/>
          </a:xfrm>
          <a:prstGeom prst="rect">
            <a:avLst/>
          </a:prstGeom>
        </p:spPr>
      </p:pic>
      <p:pic>
        <p:nvPicPr>
          <p:cNvPr id="7" name="Picture 6">
            <a:extLst>
              <a:ext uri="{FF2B5EF4-FFF2-40B4-BE49-F238E27FC236}">
                <a16:creationId xmlns:a16="http://schemas.microsoft.com/office/drawing/2014/main" id="{CFF5E203-E414-0D29-322B-481510502CF0}"/>
              </a:ext>
            </a:extLst>
          </p:cNvPr>
          <p:cNvPicPr>
            <a:picLocks noChangeAspect="1"/>
          </p:cNvPicPr>
          <p:nvPr/>
        </p:nvPicPr>
        <p:blipFill>
          <a:blip r:embed="rId4"/>
          <a:stretch>
            <a:fillRect/>
          </a:stretch>
        </p:blipFill>
        <p:spPr>
          <a:xfrm>
            <a:off x="4572000" y="-7296"/>
            <a:ext cx="3980287" cy="5143500"/>
          </a:xfrm>
          <a:prstGeom prst="rect">
            <a:avLst/>
          </a:prstGeom>
        </p:spPr>
      </p:pic>
      <p:sp>
        <p:nvSpPr>
          <p:cNvPr id="5" name="Rectangle 4">
            <a:extLst>
              <a:ext uri="{FF2B5EF4-FFF2-40B4-BE49-F238E27FC236}">
                <a16:creationId xmlns:a16="http://schemas.microsoft.com/office/drawing/2014/main" id="{D4FBA4E3-FA73-F3E2-6CE3-6434C5BE10E3}"/>
              </a:ext>
            </a:extLst>
          </p:cNvPr>
          <p:cNvSpPr/>
          <p:nvPr/>
        </p:nvSpPr>
        <p:spPr>
          <a:xfrm>
            <a:off x="7700682" y="4661647"/>
            <a:ext cx="960261" cy="474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BF8F4D-8A07-994F-0416-F69C8A0410E1}"/>
              </a:ext>
            </a:extLst>
          </p:cNvPr>
          <p:cNvPicPr>
            <a:picLocks noChangeAspect="1"/>
          </p:cNvPicPr>
          <p:nvPr/>
        </p:nvPicPr>
        <p:blipFill>
          <a:blip r:embed="rId5"/>
          <a:stretch>
            <a:fillRect/>
          </a:stretch>
        </p:blipFill>
        <p:spPr>
          <a:xfrm>
            <a:off x="483057" y="4314406"/>
            <a:ext cx="1289368" cy="604831"/>
          </a:xfrm>
          <a:prstGeom prst="rect">
            <a:avLst/>
          </a:prstGeom>
        </p:spPr>
      </p:pic>
    </p:spTree>
    <p:extLst>
      <p:ext uri="{BB962C8B-B14F-4D97-AF65-F5344CB8AC3E}">
        <p14:creationId xmlns:p14="http://schemas.microsoft.com/office/powerpoint/2010/main" val="202085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E006D-F285-4EB8-AB9B-9DEFD4B463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5</a:t>
            </a:fld>
            <a:endParaRPr lang="en">
              <a:latin typeface="Calibri" panose="020F0502020204030204" pitchFamily="34" charset="0"/>
              <a:cs typeface="Calibri" panose="020F0502020204030204" pitchFamily="34" charset="0"/>
            </a:endParaRPr>
          </a:p>
        </p:txBody>
      </p:sp>
      <p:pic>
        <p:nvPicPr>
          <p:cNvPr id="3" name="Picture 2" descr="City of Sacramento logo">
            <a:extLst>
              <a:ext uri="{FF2B5EF4-FFF2-40B4-BE49-F238E27FC236}">
                <a16:creationId xmlns:a16="http://schemas.microsoft.com/office/drawing/2014/main" id="{467B9DD1-CBB1-4739-A7F5-6571C06875CE}"/>
              </a:ext>
            </a:extLst>
          </p:cNvPr>
          <p:cNvPicPr>
            <a:picLocks noChangeAspect="1"/>
          </p:cNvPicPr>
          <p:nvPr/>
        </p:nvPicPr>
        <p:blipFill>
          <a:blip r:embed="rId3"/>
          <a:stretch>
            <a:fillRect/>
          </a:stretch>
        </p:blipFill>
        <p:spPr>
          <a:xfrm>
            <a:off x="795735" y="4261518"/>
            <a:ext cx="1682642" cy="646232"/>
          </a:xfrm>
          <a:prstGeom prst="rect">
            <a:avLst/>
          </a:prstGeom>
        </p:spPr>
      </p:pic>
      <p:pic>
        <p:nvPicPr>
          <p:cNvPr id="5" name="Picture 4">
            <a:extLst>
              <a:ext uri="{FF2B5EF4-FFF2-40B4-BE49-F238E27FC236}">
                <a16:creationId xmlns:a16="http://schemas.microsoft.com/office/drawing/2014/main" id="{AE9ED012-F308-BF8E-A58D-9BFBAFCB90AE}"/>
              </a:ext>
            </a:extLst>
          </p:cNvPr>
          <p:cNvPicPr>
            <a:picLocks noChangeAspect="1"/>
          </p:cNvPicPr>
          <p:nvPr/>
        </p:nvPicPr>
        <p:blipFill>
          <a:blip r:embed="rId4"/>
          <a:stretch>
            <a:fillRect/>
          </a:stretch>
        </p:blipFill>
        <p:spPr>
          <a:xfrm>
            <a:off x="0" y="0"/>
            <a:ext cx="3974523" cy="5143500"/>
          </a:xfrm>
          <a:prstGeom prst="rect">
            <a:avLst/>
          </a:prstGeom>
        </p:spPr>
      </p:pic>
      <p:sp>
        <p:nvSpPr>
          <p:cNvPr id="8" name="Rectangle 7">
            <a:extLst>
              <a:ext uri="{FF2B5EF4-FFF2-40B4-BE49-F238E27FC236}">
                <a16:creationId xmlns:a16="http://schemas.microsoft.com/office/drawing/2014/main" id="{2572CEA2-7996-0E8C-5708-09438AE2A5B8}"/>
              </a:ext>
            </a:extLst>
          </p:cNvPr>
          <p:cNvSpPr/>
          <p:nvPr/>
        </p:nvSpPr>
        <p:spPr>
          <a:xfrm flipH="1">
            <a:off x="2440179" y="0"/>
            <a:ext cx="2029097" cy="5143946"/>
          </a:xfrm>
          <a:prstGeom prst="rect">
            <a:avLst/>
          </a:prstGeom>
          <a:gradFill flip="none" rotWithShape="1">
            <a:gsLst>
              <a:gs pos="25000">
                <a:srgbClr val="FAFAFA"/>
              </a:gs>
              <a:gs pos="98000">
                <a:srgbClr val="2A3B66">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F0896315-AEA6-0A56-22BC-B71811ABE85F}"/>
              </a:ext>
            </a:extLst>
          </p:cNvPr>
          <p:cNvSpPr txBox="1">
            <a:spLocks/>
          </p:cNvSpPr>
          <p:nvPr/>
        </p:nvSpPr>
        <p:spPr>
          <a:xfrm>
            <a:off x="4288646" y="392205"/>
            <a:ext cx="4356840" cy="764243"/>
          </a:xfrm>
          <a:prstGeom prst="rect">
            <a:avLst/>
          </a:prstGeom>
        </p:spPr>
        <p:txBody>
          <a:bodyPr spcFirstLastPara="1" wrap="square" lIns="68580" tIns="34290" rIns="68580" bIns="3429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2">
                  <a:lumMod val="50000"/>
                </a:schemeClr>
              </a:buClr>
            </a:pPr>
            <a:r>
              <a:rPr lang="en-US" sz="2000" b="1">
                <a:solidFill>
                  <a:srgbClr val="184B6E"/>
                </a:solidFill>
                <a:latin typeface="Aptos" panose="020B0004020202020204" pitchFamily="34" charset="0"/>
              </a:rPr>
              <a:t>The Draft Vision Zero Action Plan is available for review!</a:t>
            </a:r>
            <a:endParaRPr lang="en-US" sz="2000" b="1">
              <a:solidFill>
                <a:srgbClr val="184B6E"/>
              </a:solidFill>
              <a:latin typeface="Aptos" panose="020B0004020202020204" pitchFamily="34" charset="0"/>
              <a:ea typeface="Verdana"/>
            </a:endParaRPr>
          </a:p>
          <a:p>
            <a:pPr fontAlgn="base"/>
            <a:endParaRPr lang="en-US" sz="1600">
              <a:ea typeface="Verdana"/>
            </a:endParaRPr>
          </a:p>
        </p:txBody>
      </p:sp>
      <p:sp>
        <p:nvSpPr>
          <p:cNvPr id="11" name="Content Placeholder 8">
            <a:extLst>
              <a:ext uri="{FF2B5EF4-FFF2-40B4-BE49-F238E27FC236}">
                <a16:creationId xmlns:a16="http://schemas.microsoft.com/office/drawing/2014/main" id="{0889D834-1119-5023-18DD-0B6D691755A3}"/>
              </a:ext>
            </a:extLst>
          </p:cNvPr>
          <p:cNvSpPr txBox="1">
            <a:spLocks/>
          </p:cNvSpPr>
          <p:nvPr/>
        </p:nvSpPr>
        <p:spPr>
          <a:xfrm>
            <a:off x="4322839" y="1156448"/>
            <a:ext cx="4537805" cy="24402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pPr marL="0" indent="0" algn="ctr">
              <a:lnSpc>
                <a:spcPct val="100000"/>
              </a:lnSpc>
              <a:buFont typeface="Roboto"/>
              <a:buNone/>
            </a:pPr>
            <a:endParaRPr lang="en-US" sz="1600" b="1">
              <a:solidFill>
                <a:schemeClr val="bg2">
                  <a:lumMod val="50000"/>
                </a:schemeClr>
              </a:solidFill>
              <a:latin typeface="Aptos" panose="020B0004020202020204" pitchFamily="34" charset="0"/>
            </a:endParaRPr>
          </a:p>
          <a:p>
            <a:pPr marL="285750" indent="-285750">
              <a:lnSpc>
                <a:spcPct val="100000"/>
              </a:lnSpc>
              <a:buClrTx/>
              <a:buFont typeface="Arial" panose="020B0604020202020204" pitchFamily="34" charset="0"/>
              <a:buChar char="•"/>
            </a:pPr>
            <a:r>
              <a:rPr lang="en-US" sz="1600" b="1">
                <a:solidFill>
                  <a:schemeClr val="bg2">
                    <a:lumMod val="50000"/>
                  </a:schemeClr>
                </a:solidFill>
                <a:latin typeface="Aptos" panose="020B0004020202020204" pitchFamily="34" charset="0"/>
              </a:rPr>
              <a:t>Review the Draft Plan online through August 17</a:t>
            </a:r>
            <a:r>
              <a:rPr lang="en-US" sz="1600" b="1" baseline="30000">
                <a:solidFill>
                  <a:schemeClr val="bg2">
                    <a:lumMod val="50000"/>
                  </a:schemeClr>
                </a:solidFill>
                <a:latin typeface="Aptos" panose="020B0004020202020204" pitchFamily="34" charset="0"/>
              </a:rPr>
              <a:t>th</a:t>
            </a:r>
            <a:r>
              <a:rPr lang="en-US" sz="1600" b="1">
                <a:solidFill>
                  <a:schemeClr val="bg2">
                    <a:lumMod val="50000"/>
                  </a:schemeClr>
                </a:solidFill>
                <a:latin typeface="Aptos" panose="020B0004020202020204" pitchFamily="34" charset="0"/>
              </a:rPr>
              <a:t> </a:t>
            </a:r>
          </a:p>
          <a:p>
            <a:pPr marL="0" indent="0">
              <a:lnSpc>
                <a:spcPct val="100000"/>
              </a:lnSpc>
              <a:buClrTx/>
              <a:buNone/>
            </a:pPr>
            <a:endParaRPr lang="en-US" sz="1600" b="1">
              <a:solidFill>
                <a:schemeClr val="bg2">
                  <a:lumMod val="50000"/>
                </a:schemeClr>
              </a:solidFill>
              <a:latin typeface="Aptos" panose="020B0004020202020204" pitchFamily="34" charset="0"/>
            </a:endParaRPr>
          </a:p>
          <a:p>
            <a:pPr marL="285750" indent="-285750">
              <a:lnSpc>
                <a:spcPct val="100000"/>
              </a:lnSpc>
              <a:buClrTx/>
              <a:buFont typeface="Arial" panose="020B0604020202020204" pitchFamily="34" charset="0"/>
              <a:buChar char="•"/>
            </a:pPr>
            <a:r>
              <a:rPr lang="en-US" sz="1600" b="1">
                <a:solidFill>
                  <a:schemeClr val="bg2">
                    <a:lumMod val="50000"/>
                  </a:schemeClr>
                </a:solidFill>
                <a:latin typeface="Aptos" panose="020B0004020202020204" pitchFamily="34" charset="0"/>
              </a:rPr>
              <a:t>Attend a Workshop: </a:t>
            </a:r>
            <a:r>
              <a:rPr lang="en-US" sz="1600">
                <a:solidFill>
                  <a:schemeClr val="bg2">
                    <a:lumMod val="50000"/>
                  </a:schemeClr>
                </a:solidFill>
                <a:latin typeface="Aptos" panose="020B0004020202020204" pitchFamily="34" charset="0"/>
              </a:rPr>
              <a:t>July 30, 2026, 5:30pm</a:t>
            </a:r>
          </a:p>
          <a:p>
            <a:pPr marL="457200" lvl="1" indent="0" algn="ctr">
              <a:lnSpc>
                <a:spcPct val="100000"/>
              </a:lnSpc>
              <a:buClrTx/>
              <a:buNone/>
            </a:pPr>
            <a:r>
              <a:rPr lang="en-US" sz="1600">
                <a:solidFill>
                  <a:schemeClr val="bg2">
                    <a:lumMod val="50000"/>
                  </a:schemeClr>
                </a:solidFill>
                <a:latin typeface="Aptos" panose="020B0004020202020204" pitchFamily="34" charset="0"/>
              </a:rPr>
              <a:t>La Familia Maple Neighborhood Center</a:t>
            </a:r>
          </a:p>
          <a:p>
            <a:pPr marL="285750" indent="-285750">
              <a:lnSpc>
                <a:spcPct val="100000"/>
              </a:lnSpc>
              <a:buClrTx/>
              <a:buFont typeface="Arial" panose="020B0604020202020204" pitchFamily="34" charset="0"/>
              <a:buChar char="•"/>
            </a:pPr>
            <a:endParaRPr lang="en-US" sz="1600">
              <a:solidFill>
                <a:schemeClr val="bg2">
                  <a:lumMod val="50000"/>
                </a:schemeClr>
              </a:solidFill>
              <a:latin typeface="Aptos" panose="020B0004020202020204" pitchFamily="34" charset="0"/>
            </a:endParaRPr>
          </a:p>
          <a:p>
            <a:pPr marL="285750" indent="-285750">
              <a:lnSpc>
                <a:spcPct val="100000"/>
              </a:lnSpc>
              <a:buClrTx/>
              <a:buFont typeface="Arial" panose="020B0604020202020204" pitchFamily="34" charset="0"/>
              <a:buChar char="•"/>
            </a:pPr>
            <a:r>
              <a:rPr lang="en-US" sz="1600" b="1">
                <a:solidFill>
                  <a:schemeClr val="bg2">
                    <a:lumMod val="50000"/>
                  </a:schemeClr>
                </a:solidFill>
                <a:latin typeface="Aptos" panose="020B0004020202020204" pitchFamily="34" charset="0"/>
              </a:rPr>
              <a:t>Sign up for updates </a:t>
            </a:r>
          </a:p>
          <a:p>
            <a:pPr marL="0" indent="0">
              <a:lnSpc>
                <a:spcPct val="100000"/>
              </a:lnSpc>
              <a:buFont typeface="Roboto"/>
              <a:buNone/>
            </a:pPr>
            <a:endParaRPr lang="en-US" sz="1600">
              <a:solidFill>
                <a:schemeClr val="bg2">
                  <a:lumMod val="50000"/>
                </a:schemeClr>
              </a:solidFill>
            </a:endParaRPr>
          </a:p>
          <a:p>
            <a:pPr marL="0" indent="0">
              <a:lnSpc>
                <a:spcPct val="100000"/>
              </a:lnSpc>
              <a:buFont typeface="Roboto"/>
              <a:buNone/>
            </a:pPr>
            <a:endParaRPr lang="en-US" sz="1600">
              <a:solidFill>
                <a:schemeClr val="bg2">
                  <a:lumMod val="50000"/>
                </a:schemeClr>
              </a:solidFill>
            </a:endParaRPr>
          </a:p>
          <a:p>
            <a:pPr marL="0" indent="0">
              <a:lnSpc>
                <a:spcPct val="100000"/>
              </a:lnSpc>
              <a:buFont typeface="Roboto"/>
              <a:buNone/>
            </a:pPr>
            <a:endParaRPr lang="en-US" sz="1600">
              <a:solidFill>
                <a:schemeClr val="bg2">
                  <a:lumMod val="50000"/>
                </a:schemeClr>
              </a:solidFill>
            </a:endParaRPr>
          </a:p>
          <a:p>
            <a:pPr marL="0" indent="0">
              <a:lnSpc>
                <a:spcPct val="100000"/>
              </a:lnSpc>
              <a:buFont typeface="Roboto"/>
              <a:buNone/>
            </a:pPr>
            <a:endParaRPr lang="en-US" sz="1600">
              <a:solidFill>
                <a:schemeClr val="bg2">
                  <a:lumMod val="50000"/>
                </a:schemeClr>
              </a:solidFill>
            </a:endParaRPr>
          </a:p>
        </p:txBody>
      </p:sp>
      <p:sp>
        <p:nvSpPr>
          <p:cNvPr id="6" name="TextBox 5">
            <a:extLst>
              <a:ext uri="{FF2B5EF4-FFF2-40B4-BE49-F238E27FC236}">
                <a16:creationId xmlns:a16="http://schemas.microsoft.com/office/drawing/2014/main" id="{E609C678-8AB1-845E-E5E8-7569D1103F67}"/>
              </a:ext>
            </a:extLst>
          </p:cNvPr>
          <p:cNvSpPr txBox="1"/>
          <p:nvPr/>
        </p:nvSpPr>
        <p:spPr>
          <a:xfrm>
            <a:off x="4288646" y="3840173"/>
            <a:ext cx="4572000" cy="523220"/>
          </a:xfrm>
          <a:prstGeom prst="rect">
            <a:avLst/>
          </a:prstGeom>
          <a:noFill/>
        </p:spPr>
        <p:txBody>
          <a:bodyPr wrap="square">
            <a:spAutoFit/>
          </a:bodyPr>
          <a:lstStyle/>
          <a:p>
            <a:pPr marL="0" indent="0" algn="ctr">
              <a:lnSpc>
                <a:spcPct val="100000"/>
              </a:lnSpc>
              <a:buNone/>
            </a:pPr>
            <a:r>
              <a:rPr lang="en-US" sz="2800" b="1">
                <a:solidFill>
                  <a:srgbClr val="184B6E"/>
                </a:solidFill>
                <a:latin typeface="Navigo"/>
                <a:cs typeface="Segoe UI"/>
              </a:rPr>
              <a:t>VisionZeroSac.org</a:t>
            </a:r>
            <a:endParaRPr lang="en-US" sz="2800">
              <a:solidFill>
                <a:srgbClr val="184B6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0C713C-BA75-633E-1AF5-9D1C427F71CB}"/>
              </a:ext>
            </a:extLst>
          </p:cNvPr>
          <p:cNvSpPr/>
          <p:nvPr/>
        </p:nvSpPr>
        <p:spPr>
          <a:xfrm>
            <a:off x="-1" y="-1"/>
            <a:ext cx="5885915" cy="5143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52EBA31-6DB2-2210-4C10-F37C6C7811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6</a:t>
            </a:fld>
            <a:endParaRPr lang="en"/>
          </a:p>
        </p:txBody>
      </p:sp>
      <p:sp>
        <p:nvSpPr>
          <p:cNvPr id="5" name="Title 4">
            <a:extLst>
              <a:ext uri="{FF2B5EF4-FFF2-40B4-BE49-F238E27FC236}">
                <a16:creationId xmlns:a16="http://schemas.microsoft.com/office/drawing/2014/main" id="{4B886D55-FA4C-45AC-2160-BE0C6E6D4536}"/>
              </a:ext>
            </a:extLst>
          </p:cNvPr>
          <p:cNvSpPr txBox="1">
            <a:spLocks/>
          </p:cNvSpPr>
          <p:nvPr/>
        </p:nvSpPr>
        <p:spPr>
          <a:xfrm>
            <a:off x="6182365" y="568658"/>
            <a:ext cx="2615526" cy="39313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9pPr>
          </a:lstStyle>
          <a:p>
            <a:pPr algn="ctr"/>
            <a:r>
              <a:rPr lang="en-US" sz="2400">
                <a:solidFill>
                  <a:schemeClr val="bg1"/>
                </a:solidFill>
                <a:latin typeface="Aptos"/>
              </a:rPr>
              <a:t>The</a:t>
            </a:r>
            <a:r>
              <a:rPr lang="en-US" sz="2400" b="1">
                <a:solidFill>
                  <a:schemeClr val="accent6"/>
                </a:solidFill>
                <a:latin typeface="Aptos"/>
              </a:rPr>
              <a:t> Fruitridge Road Safety and Mobility Plan </a:t>
            </a:r>
            <a:r>
              <a:rPr lang="en-US" sz="2400">
                <a:solidFill>
                  <a:schemeClr val="bg1"/>
                </a:solidFill>
                <a:latin typeface="Aptos"/>
              </a:rPr>
              <a:t>is a transportation planning effort to improve a key east-west corridor by enhancing </a:t>
            </a:r>
            <a:r>
              <a:rPr lang="en-US" sz="2400" b="1">
                <a:solidFill>
                  <a:schemeClr val="accent6"/>
                </a:solidFill>
                <a:latin typeface="Aptos"/>
              </a:rPr>
              <a:t>safety</a:t>
            </a:r>
            <a:r>
              <a:rPr lang="en-US" sz="2400">
                <a:solidFill>
                  <a:schemeClr val="bg1"/>
                </a:solidFill>
                <a:latin typeface="Aptos"/>
              </a:rPr>
              <a:t>, </a:t>
            </a:r>
            <a:r>
              <a:rPr lang="en-US" sz="2400" b="1">
                <a:solidFill>
                  <a:schemeClr val="accent6"/>
                </a:solidFill>
                <a:latin typeface="Aptos"/>
              </a:rPr>
              <a:t>mobility</a:t>
            </a:r>
            <a:r>
              <a:rPr lang="en-US" sz="2400">
                <a:solidFill>
                  <a:schemeClr val="bg1"/>
                </a:solidFill>
                <a:latin typeface="Aptos"/>
              </a:rPr>
              <a:t>, and </a:t>
            </a:r>
            <a:r>
              <a:rPr lang="en-US" sz="2400" b="1">
                <a:solidFill>
                  <a:schemeClr val="accent6"/>
                </a:solidFill>
                <a:latin typeface="Aptos"/>
              </a:rPr>
              <a:t>access</a:t>
            </a:r>
            <a:r>
              <a:rPr lang="en-US" sz="2400" b="1">
                <a:solidFill>
                  <a:schemeClr val="bg1"/>
                </a:solidFill>
                <a:latin typeface="Aptos"/>
              </a:rPr>
              <a:t> </a:t>
            </a:r>
            <a:r>
              <a:rPr lang="en-US" sz="2400">
                <a:solidFill>
                  <a:schemeClr val="bg1"/>
                </a:solidFill>
                <a:latin typeface="Aptos"/>
              </a:rPr>
              <a:t>for all roadway users</a:t>
            </a:r>
            <a:endParaRPr lang="en-US" sz="2400">
              <a:solidFill>
                <a:schemeClr val="bg1"/>
              </a:solidFill>
            </a:endParaRPr>
          </a:p>
        </p:txBody>
      </p:sp>
      <p:pic>
        <p:nvPicPr>
          <p:cNvPr id="7" name="Picture 6" descr="Graphical user interface&#10;&#10;AI-generated content may be incorrect.">
            <a:extLst>
              <a:ext uri="{FF2B5EF4-FFF2-40B4-BE49-F238E27FC236}">
                <a16:creationId xmlns:a16="http://schemas.microsoft.com/office/drawing/2014/main" id="{51B83785-6987-6783-3562-FF69686E4306}"/>
              </a:ext>
            </a:extLst>
          </p:cNvPr>
          <p:cNvPicPr>
            <a:picLocks noChangeAspect="1"/>
          </p:cNvPicPr>
          <p:nvPr/>
        </p:nvPicPr>
        <p:blipFill>
          <a:blip r:embed="rId3"/>
          <a:stretch>
            <a:fillRect/>
          </a:stretch>
        </p:blipFill>
        <p:spPr>
          <a:xfrm>
            <a:off x="587960" y="1929237"/>
            <a:ext cx="4537886" cy="12102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472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0A9E1-2377-E16F-DCE2-226327F1D0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7</a:t>
            </a:fld>
            <a:endParaRPr lang="en"/>
          </a:p>
        </p:txBody>
      </p:sp>
      <p:pic>
        <p:nvPicPr>
          <p:cNvPr id="2" name="Picture 1" descr="Map of the project Area highlighted in green from Riverside Boulevard at the west to Stockton Boulevard to the east">
            <a:extLst>
              <a:ext uri="{FF2B5EF4-FFF2-40B4-BE49-F238E27FC236}">
                <a16:creationId xmlns:a16="http://schemas.microsoft.com/office/drawing/2014/main" id="{14E22B62-519B-3DFB-AD82-28B8EF0885F1}"/>
              </a:ext>
            </a:extLst>
          </p:cNvPr>
          <p:cNvPicPr>
            <a:picLocks noChangeAspect="1"/>
          </p:cNvPicPr>
          <p:nvPr/>
        </p:nvPicPr>
        <p:blipFill>
          <a:blip r:embed="rId3"/>
          <a:stretch>
            <a:fillRect/>
          </a:stretch>
        </p:blipFill>
        <p:spPr>
          <a:xfrm>
            <a:off x="3496126" y="1203793"/>
            <a:ext cx="5462264" cy="3439683"/>
          </a:xfrm>
          <a:prstGeom prst="rect">
            <a:avLst/>
          </a:prstGeom>
          <a:ln w="28575">
            <a:solidFill>
              <a:srgbClr val="184B6E"/>
            </a:solidFill>
          </a:ln>
        </p:spPr>
      </p:pic>
      <p:cxnSp>
        <p:nvCxnSpPr>
          <p:cNvPr id="3" name="Straight Arrow Connector 2">
            <a:extLst>
              <a:ext uri="{FF2B5EF4-FFF2-40B4-BE49-F238E27FC236}">
                <a16:creationId xmlns:a16="http://schemas.microsoft.com/office/drawing/2014/main" id="{20A6BA28-7A7B-4603-41BC-1BCC73038AFF}"/>
              </a:ext>
            </a:extLst>
          </p:cNvPr>
          <p:cNvCxnSpPr>
            <a:cxnSpLocks/>
          </p:cNvCxnSpPr>
          <p:nvPr/>
        </p:nvCxnSpPr>
        <p:spPr>
          <a:xfrm flipH="1">
            <a:off x="4433164" y="2961067"/>
            <a:ext cx="4177220" cy="55016"/>
          </a:xfrm>
          <a:prstGeom prst="straightConnector1">
            <a:avLst/>
          </a:prstGeom>
          <a:ln w="38100">
            <a:solidFill>
              <a:srgbClr val="0B763B"/>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62A6F77-26C8-F153-C0B5-CD2FF40BD73E}"/>
              </a:ext>
            </a:extLst>
          </p:cNvPr>
          <p:cNvCxnSpPr>
            <a:cxnSpLocks/>
          </p:cNvCxnSpPr>
          <p:nvPr/>
        </p:nvCxnSpPr>
        <p:spPr>
          <a:xfrm flipH="1" flipV="1">
            <a:off x="3958315" y="2904406"/>
            <a:ext cx="474849" cy="111677"/>
          </a:xfrm>
          <a:prstGeom prst="straightConnector1">
            <a:avLst/>
          </a:prstGeom>
          <a:ln w="38100">
            <a:solidFill>
              <a:srgbClr val="0B763B"/>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0EF444A-F1E6-D014-1FCD-23E7C0BDB5A3}"/>
              </a:ext>
            </a:extLst>
          </p:cNvPr>
          <p:cNvCxnSpPr>
            <a:cxnSpLocks/>
          </p:cNvCxnSpPr>
          <p:nvPr/>
        </p:nvCxnSpPr>
        <p:spPr>
          <a:xfrm flipV="1">
            <a:off x="3959818" y="2799870"/>
            <a:ext cx="0" cy="216213"/>
          </a:xfrm>
          <a:prstGeom prst="straightConnector1">
            <a:avLst/>
          </a:prstGeom>
          <a:ln w="38100">
            <a:solidFill>
              <a:srgbClr val="0B763B"/>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4D9BE9A-D8B1-1719-E3B1-71420D9F3572}"/>
              </a:ext>
            </a:extLst>
          </p:cNvPr>
          <p:cNvCxnSpPr>
            <a:cxnSpLocks/>
          </p:cNvCxnSpPr>
          <p:nvPr/>
        </p:nvCxnSpPr>
        <p:spPr>
          <a:xfrm flipV="1">
            <a:off x="8619773" y="2852137"/>
            <a:ext cx="0" cy="216213"/>
          </a:xfrm>
          <a:prstGeom prst="straightConnector1">
            <a:avLst/>
          </a:prstGeom>
          <a:ln w="38100">
            <a:solidFill>
              <a:srgbClr val="0B763B"/>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AA9046E-5BCE-7B2C-7A0E-6D19B30083E5}"/>
              </a:ext>
            </a:extLst>
          </p:cNvPr>
          <p:cNvGrpSpPr/>
          <p:nvPr/>
        </p:nvGrpSpPr>
        <p:grpSpPr>
          <a:xfrm>
            <a:off x="7340050" y="2343110"/>
            <a:ext cx="1461940" cy="423492"/>
            <a:chOff x="7340050" y="2343110"/>
            <a:chExt cx="1461940" cy="423492"/>
          </a:xfrm>
        </p:grpSpPr>
        <p:sp>
          <p:nvSpPr>
            <p:cNvPr id="8" name="Rectangle 7">
              <a:extLst>
                <a:ext uri="{FF2B5EF4-FFF2-40B4-BE49-F238E27FC236}">
                  <a16:creationId xmlns:a16="http://schemas.microsoft.com/office/drawing/2014/main" id="{A0787CEC-8FBF-2F19-0744-01A74EF3B4B8}"/>
                </a:ext>
              </a:extLst>
            </p:cNvPr>
            <p:cNvSpPr/>
            <p:nvPr/>
          </p:nvSpPr>
          <p:spPr>
            <a:xfrm>
              <a:off x="7340050" y="2343110"/>
              <a:ext cx="1461940" cy="423492"/>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bg2"/>
                  </a:solidFill>
                </a:rPr>
                <a:t>  Project Area</a:t>
              </a:r>
            </a:p>
          </p:txBody>
        </p:sp>
        <p:sp>
          <p:nvSpPr>
            <p:cNvPr id="10" name="Oval 9">
              <a:extLst>
                <a:ext uri="{FF2B5EF4-FFF2-40B4-BE49-F238E27FC236}">
                  <a16:creationId xmlns:a16="http://schemas.microsoft.com/office/drawing/2014/main" id="{66214933-1AFF-1459-3B2D-3ECEC896EEE5}"/>
                </a:ext>
              </a:extLst>
            </p:cNvPr>
            <p:cNvSpPr/>
            <p:nvPr/>
          </p:nvSpPr>
          <p:spPr>
            <a:xfrm>
              <a:off x="7383018" y="2545183"/>
              <a:ext cx="175530" cy="166508"/>
            </a:xfrm>
            <a:prstGeom prst="ellipse">
              <a:avLst/>
            </a:prstGeom>
            <a:solidFill>
              <a:srgbClr val="0B7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2" name="Picture 11" descr="Graphical user interface&#10;&#10;AI-generated content may be incorrect.">
            <a:extLst>
              <a:ext uri="{FF2B5EF4-FFF2-40B4-BE49-F238E27FC236}">
                <a16:creationId xmlns:a16="http://schemas.microsoft.com/office/drawing/2014/main" id="{99BDBA54-423C-6ED0-0C75-A3859FA7B806}"/>
              </a:ext>
            </a:extLst>
          </p:cNvPr>
          <p:cNvPicPr>
            <a:picLocks noChangeAspect="1"/>
          </p:cNvPicPr>
          <p:nvPr/>
        </p:nvPicPr>
        <p:blipFill>
          <a:blip r:embed="rId4"/>
          <a:stretch>
            <a:fillRect/>
          </a:stretch>
        </p:blipFill>
        <p:spPr>
          <a:xfrm>
            <a:off x="6384247" y="386928"/>
            <a:ext cx="2574143" cy="686503"/>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340D3189-C34C-8A74-72F0-A682D3BA5283}"/>
              </a:ext>
            </a:extLst>
          </p:cNvPr>
          <p:cNvSpPr txBox="1"/>
          <p:nvPr/>
        </p:nvSpPr>
        <p:spPr>
          <a:xfrm>
            <a:off x="185610" y="547911"/>
            <a:ext cx="3001101" cy="3739485"/>
          </a:xfrm>
          <a:prstGeom prst="rect">
            <a:avLst/>
          </a:prstGeom>
          <a:noFill/>
        </p:spPr>
        <p:txBody>
          <a:bodyPr wrap="square">
            <a:spAutoFit/>
          </a:bodyPr>
          <a:lstStyle/>
          <a:p>
            <a:r>
              <a:rPr lang="en-US" sz="2800" b="1" i="0" u="none" strike="noStrike" cap="none">
                <a:solidFill>
                  <a:schemeClr val="accent6"/>
                </a:solidFill>
                <a:effectLst/>
                <a:latin typeface="Aptos" panose="020B0004020202020204" pitchFamily="34" charset="0"/>
                <a:sym typeface="Arial"/>
              </a:rPr>
              <a:t>Plan Goals</a:t>
            </a:r>
          </a:p>
          <a:p>
            <a:endParaRPr lang="en-US" sz="2400" b="1" i="0" u="none" strike="noStrike" cap="none">
              <a:solidFill>
                <a:schemeClr val="accent6"/>
              </a:solidFill>
              <a:effectLst/>
              <a:latin typeface="Aptos" panose="020B0004020202020204" pitchFamily="34" charset="0"/>
              <a:sym typeface="Arial"/>
            </a:endParaRPr>
          </a:p>
          <a:p>
            <a:endParaRPr lang="en-US" sz="1100" b="0" i="0" u="none" strike="noStrike" cap="none">
              <a:effectLst/>
              <a:latin typeface="Arial"/>
              <a:ea typeface="Arial"/>
              <a:cs typeface="Arial"/>
              <a:sym typeface="Arial"/>
            </a:endParaRPr>
          </a:p>
          <a:p>
            <a:pPr marL="285750" indent="-285750">
              <a:spcAft>
                <a:spcPts val="1200"/>
              </a:spcAft>
              <a:buClr>
                <a:schemeClr val="bg1"/>
              </a:buClr>
              <a:buFont typeface="Wingdings" panose="05000000000000000000" pitchFamily="2" charset="2"/>
              <a:buChar char="Ø"/>
            </a:pPr>
            <a:r>
              <a:rPr lang="en-US" sz="1800">
                <a:solidFill>
                  <a:schemeClr val="bg1"/>
                </a:solidFill>
                <a:latin typeface="Aptos" panose="020B0004020202020204" pitchFamily="34" charset="0"/>
              </a:rPr>
              <a:t>Create a </a:t>
            </a:r>
            <a:r>
              <a:rPr lang="en-US" sz="1800" b="1">
                <a:solidFill>
                  <a:srgbClr val="E8686C"/>
                </a:solidFill>
                <a:latin typeface="Aptos" panose="020B0004020202020204" pitchFamily="34" charset="0"/>
              </a:rPr>
              <a:t>common </a:t>
            </a:r>
            <a:r>
              <a:rPr lang="en-US" sz="1800" b="1" i="0" u="none" strike="noStrike" cap="none">
                <a:solidFill>
                  <a:srgbClr val="E8686C"/>
                </a:solidFill>
                <a:effectLst/>
                <a:latin typeface="Aptos" panose="020B0004020202020204" pitchFamily="34" charset="0"/>
                <a:sym typeface="Arial"/>
              </a:rPr>
              <a:t>vision</a:t>
            </a:r>
          </a:p>
          <a:p>
            <a:pPr marL="285750" indent="-285750">
              <a:spcAft>
                <a:spcPts val="1200"/>
              </a:spcAft>
              <a:buClr>
                <a:schemeClr val="bg1"/>
              </a:buClr>
              <a:buFont typeface="Wingdings" panose="05000000000000000000" pitchFamily="2" charset="2"/>
              <a:buChar char="Ø"/>
            </a:pPr>
            <a:r>
              <a:rPr lang="en-US" sz="1800">
                <a:solidFill>
                  <a:schemeClr val="bg1"/>
                </a:solidFill>
                <a:latin typeface="Aptos" panose="020B0004020202020204" pitchFamily="34" charset="0"/>
              </a:rPr>
              <a:t>Improve</a:t>
            </a:r>
            <a:r>
              <a:rPr lang="en-US" sz="1800" b="0" i="0" u="none" strike="noStrike" cap="none">
                <a:solidFill>
                  <a:schemeClr val="bg1"/>
                </a:solidFill>
                <a:effectLst/>
                <a:latin typeface="Aptos" panose="020B0004020202020204" pitchFamily="34" charset="0"/>
                <a:sym typeface="Arial"/>
              </a:rPr>
              <a:t> </a:t>
            </a:r>
            <a:r>
              <a:rPr lang="en-US" sz="1800" b="1" i="0" u="none" strike="noStrike" cap="none">
                <a:solidFill>
                  <a:schemeClr val="accent6"/>
                </a:solidFill>
                <a:effectLst/>
                <a:latin typeface="Aptos" panose="020B0004020202020204" pitchFamily="34" charset="0"/>
                <a:sym typeface="Arial"/>
              </a:rPr>
              <a:t>active transportation</a:t>
            </a:r>
            <a:r>
              <a:rPr lang="en-US" sz="1800" i="0" u="none" strike="noStrike" cap="none">
                <a:solidFill>
                  <a:schemeClr val="bg1"/>
                </a:solidFill>
                <a:effectLst/>
                <a:latin typeface="Aptos" panose="020B0004020202020204" pitchFamily="34" charset="0"/>
                <a:sym typeface="Arial"/>
              </a:rPr>
              <a:t>,</a:t>
            </a:r>
            <a:r>
              <a:rPr lang="en-US" sz="1800" b="1" i="0" u="none" strike="noStrike" cap="none">
                <a:solidFill>
                  <a:schemeClr val="accent6"/>
                </a:solidFill>
                <a:effectLst/>
                <a:latin typeface="Aptos" panose="020B0004020202020204" pitchFamily="34" charset="0"/>
                <a:sym typeface="Arial"/>
              </a:rPr>
              <a:t> transit access, </a:t>
            </a:r>
            <a:r>
              <a:rPr lang="en-US" sz="1800" i="0" u="none" strike="noStrike" cap="none">
                <a:solidFill>
                  <a:schemeClr val="bg1"/>
                </a:solidFill>
                <a:effectLst/>
                <a:latin typeface="Aptos" panose="020B0004020202020204" pitchFamily="34" charset="0"/>
                <a:sym typeface="Arial"/>
              </a:rPr>
              <a:t>and</a:t>
            </a:r>
            <a:r>
              <a:rPr lang="en-US" sz="1800" b="1" i="0" u="none" strike="noStrike" cap="none">
                <a:solidFill>
                  <a:schemeClr val="accent6"/>
                </a:solidFill>
                <a:effectLst/>
                <a:latin typeface="Aptos" panose="020B0004020202020204" pitchFamily="34" charset="0"/>
                <a:sym typeface="Arial"/>
              </a:rPr>
              <a:t> safety</a:t>
            </a:r>
          </a:p>
          <a:p>
            <a:pPr marL="285750" indent="-285750">
              <a:spcAft>
                <a:spcPts val="1200"/>
              </a:spcAft>
              <a:buClr>
                <a:schemeClr val="bg1"/>
              </a:buClr>
              <a:buFont typeface="Wingdings" panose="05000000000000000000" pitchFamily="2" charset="2"/>
              <a:buChar char="Ø"/>
            </a:pPr>
            <a:r>
              <a:rPr lang="en-US" sz="1800" b="0" i="0" u="none" strike="noStrike" cap="none">
                <a:solidFill>
                  <a:schemeClr val="bg1"/>
                </a:solidFill>
                <a:effectLst/>
                <a:latin typeface="Aptos" panose="020B0004020202020204" pitchFamily="34" charset="0"/>
                <a:sym typeface="Arial"/>
              </a:rPr>
              <a:t>Create a </a:t>
            </a:r>
            <a:r>
              <a:rPr lang="en-US" sz="1800" b="1" i="0" u="none" strike="noStrike" cap="none">
                <a:solidFill>
                  <a:srgbClr val="D087C1"/>
                </a:solidFill>
                <a:effectLst/>
                <a:latin typeface="Aptos" panose="020B0004020202020204" pitchFamily="34" charset="0"/>
                <a:sym typeface="Arial"/>
              </a:rPr>
              <a:t>complete network</a:t>
            </a:r>
          </a:p>
          <a:p>
            <a:pPr marL="285750" indent="-285750">
              <a:spcAft>
                <a:spcPts val="1200"/>
              </a:spcAft>
              <a:buClr>
                <a:schemeClr val="bg1"/>
              </a:buClr>
              <a:buFont typeface="Wingdings" panose="05000000000000000000" pitchFamily="2" charset="2"/>
              <a:buChar char="Ø"/>
            </a:pPr>
            <a:r>
              <a:rPr lang="en-US" sz="1800" b="0" i="0" u="none" strike="noStrike" cap="none">
                <a:solidFill>
                  <a:schemeClr val="bg1"/>
                </a:solidFill>
                <a:effectLst/>
                <a:latin typeface="Aptos" panose="020B0004020202020204" pitchFamily="34" charset="0"/>
                <a:sym typeface="Arial"/>
              </a:rPr>
              <a:t>Provide </a:t>
            </a:r>
            <a:r>
              <a:rPr lang="en-US" sz="1800" b="1" i="0" u="none" strike="noStrike" cap="none">
                <a:solidFill>
                  <a:srgbClr val="8AC0D3"/>
                </a:solidFill>
                <a:effectLst/>
                <a:latin typeface="Aptos" panose="020B0004020202020204" pitchFamily="34" charset="0"/>
                <a:sym typeface="Arial"/>
              </a:rPr>
              <a:t>economic activation</a:t>
            </a:r>
          </a:p>
        </p:txBody>
      </p:sp>
    </p:spTree>
    <p:extLst>
      <p:ext uri="{BB962C8B-B14F-4D97-AF65-F5344CB8AC3E}">
        <p14:creationId xmlns:p14="http://schemas.microsoft.com/office/powerpoint/2010/main" val="395867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0514D7-E855-A96D-2BFB-3D352D140B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5" name="Picture 4" descr="a rendered image of Fruitridge road from 24th St to Stockton Blvd ​">
            <a:extLst>
              <a:ext uri="{FF2B5EF4-FFF2-40B4-BE49-F238E27FC236}">
                <a16:creationId xmlns:a16="http://schemas.microsoft.com/office/drawing/2014/main" id="{4DD067C3-D47E-0935-71EA-AC4466FF8254}"/>
              </a:ext>
            </a:extLst>
          </p:cNvPr>
          <p:cNvPicPr>
            <a:picLocks noChangeAspect="1"/>
          </p:cNvPicPr>
          <p:nvPr/>
        </p:nvPicPr>
        <p:blipFill>
          <a:blip r:embed="rId3"/>
          <a:stretch>
            <a:fillRect/>
          </a:stretch>
        </p:blipFill>
        <p:spPr>
          <a:xfrm>
            <a:off x="217775" y="551113"/>
            <a:ext cx="4188675" cy="1742874"/>
          </a:xfrm>
          <a:prstGeom prst="rect">
            <a:avLst/>
          </a:prstGeom>
        </p:spPr>
      </p:pic>
      <p:pic>
        <p:nvPicPr>
          <p:cNvPr id="7" name="Picture 6" descr="with improvements including reduction to two vehicle lanes plus a central turn lane, plus buffered bike lanes with raised medians plus landscaping buffer between the bike lane and sidewalk">
            <a:extLst>
              <a:ext uri="{FF2B5EF4-FFF2-40B4-BE49-F238E27FC236}">
                <a16:creationId xmlns:a16="http://schemas.microsoft.com/office/drawing/2014/main" id="{D7551BF4-E2C5-6D2D-F15A-1C4DF949A7E6}"/>
              </a:ext>
            </a:extLst>
          </p:cNvPr>
          <p:cNvPicPr>
            <a:picLocks noChangeAspect="1"/>
          </p:cNvPicPr>
          <p:nvPr/>
        </p:nvPicPr>
        <p:blipFill>
          <a:blip r:embed="rId4"/>
          <a:stretch>
            <a:fillRect/>
          </a:stretch>
        </p:blipFill>
        <p:spPr>
          <a:xfrm>
            <a:off x="217775" y="2818392"/>
            <a:ext cx="4198633" cy="1616330"/>
          </a:xfrm>
          <a:prstGeom prst="rect">
            <a:avLst/>
          </a:prstGeom>
        </p:spPr>
      </p:pic>
      <p:sp>
        <p:nvSpPr>
          <p:cNvPr id="17" name="Rectangle 16">
            <a:extLst>
              <a:ext uri="{FF2B5EF4-FFF2-40B4-BE49-F238E27FC236}">
                <a16:creationId xmlns:a16="http://schemas.microsoft.com/office/drawing/2014/main" id="{CE664770-0F75-254E-79DC-26A32A10FB29}"/>
              </a:ext>
            </a:extLst>
          </p:cNvPr>
          <p:cNvSpPr/>
          <p:nvPr/>
        </p:nvSpPr>
        <p:spPr>
          <a:xfrm flipH="1">
            <a:off x="843218" y="-446"/>
            <a:ext cx="4314651" cy="5143946"/>
          </a:xfrm>
          <a:prstGeom prst="rect">
            <a:avLst/>
          </a:prstGeom>
          <a:gradFill flip="none" rotWithShape="1">
            <a:gsLst>
              <a:gs pos="6000">
                <a:srgbClr val="FAFAFA"/>
              </a:gs>
              <a:gs pos="37000">
                <a:srgbClr val="2A3B66">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FCBAA06-DD44-DE45-66E2-62B140C67407}"/>
              </a:ext>
            </a:extLst>
          </p:cNvPr>
          <p:cNvSpPr txBox="1"/>
          <p:nvPr/>
        </p:nvSpPr>
        <p:spPr>
          <a:xfrm>
            <a:off x="221137" y="4492028"/>
            <a:ext cx="4572000" cy="276999"/>
          </a:xfrm>
          <a:prstGeom prst="rect">
            <a:avLst/>
          </a:prstGeom>
          <a:noFill/>
        </p:spPr>
        <p:txBody>
          <a:bodyPr wrap="square">
            <a:spAutoFit/>
          </a:bodyPr>
          <a:lstStyle/>
          <a:p>
            <a:r>
              <a:rPr lang="en-US" sz="1200" i="1">
                <a:solidFill>
                  <a:schemeClr val="accent4"/>
                </a:solidFill>
                <a:latin typeface="Aptos" panose="020B0004020202020204" pitchFamily="34" charset="0"/>
              </a:rPr>
              <a:t>Draft Design Concept</a:t>
            </a:r>
          </a:p>
        </p:txBody>
      </p:sp>
      <p:sp>
        <p:nvSpPr>
          <p:cNvPr id="13" name="Arrow: Down 12">
            <a:extLst>
              <a:ext uri="{FF2B5EF4-FFF2-40B4-BE49-F238E27FC236}">
                <a16:creationId xmlns:a16="http://schemas.microsoft.com/office/drawing/2014/main" id="{B60B458E-1187-2FE1-47BC-0E12ACEBD5ED}"/>
              </a:ext>
            </a:extLst>
          </p:cNvPr>
          <p:cNvSpPr/>
          <p:nvPr/>
        </p:nvSpPr>
        <p:spPr>
          <a:xfrm>
            <a:off x="3540642" y="2524497"/>
            <a:ext cx="154054" cy="330333"/>
          </a:xfrm>
          <a:prstGeom prst="downArrow">
            <a:avLst/>
          </a:prstGeom>
          <a:solidFill>
            <a:srgbClr val="0B763B"/>
          </a:solidFill>
          <a:ln>
            <a:solidFill>
              <a:srgbClr val="0B76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78D8B38-21EF-86E8-C8EA-A8BC2E78CD62}"/>
              </a:ext>
            </a:extLst>
          </p:cNvPr>
          <p:cNvSpPr/>
          <p:nvPr/>
        </p:nvSpPr>
        <p:spPr>
          <a:xfrm>
            <a:off x="4873151" y="2"/>
            <a:ext cx="4270850" cy="5143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2667FBB-CD77-4E0B-A42C-DDE51B729D7A}"/>
              </a:ext>
            </a:extLst>
          </p:cNvPr>
          <p:cNvSpPr txBox="1"/>
          <p:nvPr/>
        </p:nvSpPr>
        <p:spPr>
          <a:xfrm>
            <a:off x="217775" y="2347195"/>
            <a:ext cx="4572000" cy="276999"/>
          </a:xfrm>
          <a:prstGeom prst="rect">
            <a:avLst/>
          </a:prstGeom>
          <a:noFill/>
        </p:spPr>
        <p:txBody>
          <a:bodyPr wrap="square">
            <a:spAutoFit/>
          </a:bodyPr>
          <a:lstStyle/>
          <a:p>
            <a:r>
              <a:rPr lang="en-US" sz="1200" i="1">
                <a:solidFill>
                  <a:schemeClr val="accent4"/>
                </a:solidFill>
                <a:latin typeface="Aptos" panose="020B0004020202020204" pitchFamily="34" charset="0"/>
              </a:rPr>
              <a:t>Existing Conditions</a:t>
            </a:r>
          </a:p>
        </p:txBody>
      </p:sp>
      <p:pic>
        <p:nvPicPr>
          <p:cNvPr id="24" name="Picture 23" descr="QR Code for online survey at https://www.surveymonkey.com/r/7GKWK3N">
            <a:extLst>
              <a:ext uri="{FF2B5EF4-FFF2-40B4-BE49-F238E27FC236}">
                <a16:creationId xmlns:a16="http://schemas.microsoft.com/office/drawing/2014/main" id="{BB42D81B-7364-B977-0382-9E34BC6F925E}"/>
              </a:ext>
            </a:extLst>
          </p:cNvPr>
          <p:cNvPicPr>
            <a:picLocks noChangeAspect="1"/>
          </p:cNvPicPr>
          <p:nvPr/>
        </p:nvPicPr>
        <p:blipFill>
          <a:blip r:embed="rId5"/>
          <a:stretch>
            <a:fillRect/>
          </a:stretch>
        </p:blipFill>
        <p:spPr>
          <a:xfrm>
            <a:off x="6272628" y="2381518"/>
            <a:ext cx="1487663" cy="1481386"/>
          </a:xfrm>
          <a:prstGeom prst="rect">
            <a:avLst/>
          </a:prstGeom>
        </p:spPr>
      </p:pic>
      <p:sp>
        <p:nvSpPr>
          <p:cNvPr id="25" name="TextBox 24">
            <a:extLst>
              <a:ext uri="{FF2B5EF4-FFF2-40B4-BE49-F238E27FC236}">
                <a16:creationId xmlns:a16="http://schemas.microsoft.com/office/drawing/2014/main" id="{A54903D6-7FFB-9F71-56AE-F6069AB81F0A}"/>
              </a:ext>
            </a:extLst>
          </p:cNvPr>
          <p:cNvSpPr txBox="1"/>
          <p:nvPr/>
        </p:nvSpPr>
        <p:spPr>
          <a:xfrm>
            <a:off x="5450429" y="378291"/>
            <a:ext cx="3142962" cy="2154436"/>
          </a:xfrm>
          <a:prstGeom prst="rect">
            <a:avLst/>
          </a:prstGeom>
          <a:noFill/>
        </p:spPr>
        <p:txBody>
          <a:bodyPr wrap="square" rtlCol="0">
            <a:spAutoFit/>
          </a:bodyPr>
          <a:lstStyle/>
          <a:p>
            <a:pPr algn="ctr"/>
            <a:r>
              <a:rPr lang="en-US" sz="2000">
                <a:solidFill>
                  <a:srgbClr val="00242E"/>
                </a:solidFill>
                <a:latin typeface="Aptos" panose="020B0004020202020204" pitchFamily="34" charset="0"/>
              </a:rPr>
              <a:t>Let us know what you think!</a:t>
            </a:r>
          </a:p>
          <a:p>
            <a:pPr algn="ctr"/>
            <a:endParaRPr lang="en-US" sz="2000">
              <a:solidFill>
                <a:srgbClr val="00242E"/>
              </a:solidFill>
              <a:latin typeface="Aptos" panose="020B0004020202020204" pitchFamily="34" charset="0"/>
            </a:endParaRPr>
          </a:p>
          <a:p>
            <a:pPr algn="ctr"/>
            <a:r>
              <a:rPr lang="en-US" sz="2000">
                <a:solidFill>
                  <a:srgbClr val="00242E"/>
                </a:solidFill>
                <a:latin typeface="Aptos" panose="020B0004020202020204" pitchFamily="34" charset="0"/>
              </a:rPr>
              <a:t>Our Phase 2 online survey is available until </a:t>
            </a:r>
            <a:r>
              <a:rPr lang="en-US" sz="2000" b="1">
                <a:solidFill>
                  <a:srgbClr val="00242E"/>
                </a:solidFill>
                <a:latin typeface="Aptos" panose="020B0004020202020204" pitchFamily="34" charset="0"/>
              </a:rPr>
              <a:t>TOMORROW, July 23.</a:t>
            </a:r>
            <a:endParaRPr lang="en-US" sz="2000" b="1">
              <a:latin typeface="Aptos" panose="020B0004020202020204" pitchFamily="34" charset="0"/>
            </a:endParaRPr>
          </a:p>
          <a:p>
            <a:endParaRPr lang="en-US"/>
          </a:p>
        </p:txBody>
      </p:sp>
      <p:sp>
        <p:nvSpPr>
          <p:cNvPr id="26" name="Content Placeholder 2">
            <a:extLst>
              <a:ext uri="{FF2B5EF4-FFF2-40B4-BE49-F238E27FC236}">
                <a16:creationId xmlns:a16="http://schemas.microsoft.com/office/drawing/2014/main" id="{FD122433-5AC1-6170-3B92-E5D43FFDD660}"/>
              </a:ext>
            </a:extLst>
          </p:cNvPr>
          <p:cNvSpPr txBox="1">
            <a:spLocks/>
          </p:cNvSpPr>
          <p:nvPr/>
        </p:nvSpPr>
        <p:spPr>
          <a:xfrm>
            <a:off x="5257185" y="223965"/>
            <a:ext cx="3518549" cy="3759628"/>
          </a:xfrm>
          <a:prstGeom prst="rect">
            <a:avLst/>
          </a:prstGeom>
          <a:ln w="38100">
            <a:solidFill>
              <a:srgbClr val="184B6E"/>
            </a:solidFill>
          </a:ln>
        </p:spPr>
        <p:txBody>
          <a:bodyPr vert="horz" lIns="0" tIns="0" rIns="0" bIns="0" rtlCol="0" anchor="t" anchorCtr="0">
            <a:normAutofit/>
          </a:bodyPr>
          <a:lstStyle>
            <a:defPPr>
              <a:defRPr lang="en-US"/>
            </a:defPPr>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lgn="ctr">
              <a:spcBef>
                <a:spcPts val="1400"/>
              </a:spcBef>
            </a:pPr>
            <a:endParaRPr lang="en-US" sz="3200" baseline="-25000"/>
          </a:p>
        </p:txBody>
      </p:sp>
      <p:sp>
        <p:nvSpPr>
          <p:cNvPr id="28" name="TextBox 27">
            <a:extLst>
              <a:ext uri="{FF2B5EF4-FFF2-40B4-BE49-F238E27FC236}">
                <a16:creationId xmlns:a16="http://schemas.microsoft.com/office/drawing/2014/main" id="{98806C20-08A1-D245-B928-1AA24E18B557}"/>
              </a:ext>
            </a:extLst>
          </p:cNvPr>
          <p:cNvSpPr txBox="1"/>
          <p:nvPr/>
        </p:nvSpPr>
        <p:spPr>
          <a:xfrm>
            <a:off x="4870884" y="4166454"/>
            <a:ext cx="4191121" cy="646331"/>
          </a:xfrm>
          <a:prstGeom prst="rect">
            <a:avLst/>
          </a:prstGeom>
          <a:noFill/>
        </p:spPr>
        <p:txBody>
          <a:bodyPr wrap="square" lIns="91440" tIns="45720" rIns="91440" bIns="45720" rtlCol="0" anchor="t">
            <a:spAutoFit/>
          </a:bodyPr>
          <a:lstStyle/>
          <a:p>
            <a:pPr algn="ctr"/>
            <a:r>
              <a:rPr lang="en-US" sz="1800" dirty="0">
                <a:latin typeface="Aptos"/>
              </a:rPr>
              <a:t>Find out more at the project webpage: </a:t>
            </a:r>
            <a:r>
              <a:rPr lang="en-US" sz="1800" b="1" dirty="0">
                <a:latin typeface="Aptos"/>
              </a:rPr>
              <a:t>CityofSacramento.gov/</a:t>
            </a:r>
            <a:r>
              <a:rPr lang="en-US" sz="1800" b="1" dirty="0" err="1">
                <a:solidFill>
                  <a:schemeClr val="accent6"/>
                </a:solidFill>
                <a:latin typeface="Aptos"/>
              </a:rPr>
              <a:t>FruitridgePlan</a:t>
            </a:r>
            <a:endParaRPr lang="en-US" sz="1800" b="1" dirty="0">
              <a:solidFill>
                <a:schemeClr val="accent6"/>
              </a:solidFill>
              <a:latin typeface="Aptos"/>
            </a:endParaRPr>
          </a:p>
        </p:txBody>
      </p:sp>
      <p:sp>
        <p:nvSpPr>
          <p:cNvPr id="29" name="Slide Number Placeholder 3">
            <a:extLst>
              <a:ext uri="{FF2B5EF4-FFF2-40B4-BE49-F238E27FC236}">
                <a16:creationId xmlns:a16="http://schemas.microsoft.com/office/drawing/2014/main" id="{1ADF428C-AABC-73DD-B76A-7B8DF66BE712}"/>
              </a:ext>
            </a:extLst>
          </p:cNvPr>
          <p:cNvSpPr txBox="1">
            <a:spLocks/>
          </p:cNvSpPr>
          <p:nvPr/>
        </p:nvSpPr>
        <p:spPr>
          <a:xfrm>
            <a:off x="8523541" y="4722735"/>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1pPr>
            <a:lvl2pPr marR="0" lvl="1"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2pPr>
            <a:lvl3pPr marR="0" lvl="2"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3pPr>
            <a:lvl4pPr marR="0" lvl="3"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4pPr>
            <a:lvl5pPr marR="0" lvl="4"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5pPr>
            <a:lvl6pPr marR="0" lvl="5"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6pPr>
            <a:lvl7pPr marR="0" lvl="6"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7pPr>
            <a:lvl8pPr marR="0" lvl="7"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8pPr>
            <a:lvl9pPr marR="0" lvl="8" algn="r" rtl="0">
              <a:lnSpc>
                <a:spcPct val="100000"/>
              </a:lnSpc>
              <a:spcBef>
                <a:spcPts val="0"/>
              </a:spcBef>
              <a:spcAft>
                <a:spcPts val="0"/>
              </a:spcAft>
              <a:buClr>
                <a:srgbClr val="000000"/>
              </a:buClr>
              <a:buFont typeface="Arial"/>
              <a:buNone/>
              <a:defRPr sz="1000" b="0" i="0" u="none" strike="noStrike" cap="none">
                <a:solidFill>
                  <a:schemeClr val="lt1"/>
                </a:solidFill>
                <a:latin typeface="Roboto"/>
                <a:ea typeface="Roboto"/>
                <a:cs typeface="Roboto"/>
                <a:sym typeface="Roboto"/>
              </a:defRPr>
            </a:lvl9pPr>
          </a:lstStyle>
          <a:p>
            <a:fld id="{00000000-1234-1234-1234-123412341234}" type="slidenum">
              <a:rPr lang="en" smtClean="0">
                <a:solidFill>
                  <a:schemeClr val="tx2">
                    <a:lumMod val="60000"/>
                    <a:lumOff val="40000"/>
                  </a:schemeClr>
                </a:solidFill>
              </a:rPr>
              <a:pPr/>
              <a:t>8</a:t>
            </a:fld>
            <a:endParaRPr lang="en">
              <a:solidFill>
                <a:schemeClr val="tx2">
                  <a:lumMod val="60000"/>
                  <a:lumOff val="40000"/>
                </a:schemeClr>
              </a:solidFill>
            </a:endParaRPr>
          </a:p>
        </p:txBody>
      </p:sp>
    </p:spTree>
    <p:extLst>
      <p:ext uri="{BB962C8B-B14F-4D97-AF65-F5344CB8AC3E}">
        <p14:creationId xmlns:p14="http://schemas.microsoft.com/office/powerpoint/2010/main" val="261469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a:extLst>
            <a:ext uri="{FF2B5EF4-FFF2-40B4-BE49-F238E27FC236}">
              <a16:creationId xmlns:a16="http://schemas.microsoft.com/office/drawing/2014/main" id="{03E66B9E-5DE1-0B22-A5AE-20BBC75F23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50C1A5-ADE3-AE41-B907-9913EE01EAEB}"/>
              </a:ext>
            </a:extLst>
          </p:cNvPr>
          <p:cNvSpPr/>
          <p:nvPr/>
        </p:nvSpPr>
        <p:spPr>
          <a:xfrm>
            <a:off x="-1324" y="-1483"/>
            <a:ext cx="5164428" cy="5143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C8F1B5D-604B-EEC1-5D64-6DE70234E8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Calibri" panose="020F0502020204030204" pitchFamily="34" charset="0"/>
                <a:cs typeface="Calibri" panose="020F0502020204030204" pitchFamily="34" charset="0"/>
              </a:rPr>
              <a:t>9</a:t>
            </a:fld>
            <a:endParaRPr lang="en">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A566B7B-9178-34CC-D4C5-E74761D0E2AC}"/>
              </a:ext>
            </a:extLst>
          </p:cNvPr>
          <p:cNvSpPr/>
          <p:nvPr/>
        </p:nvSpPr>
        <p:spPr>
          <a:xfrm>
            <a:off x="230909" y="240142"/>
            <a:ext cx="4701309" cy="4692076"/>
          </a:xfrm>
          <a:prstGeom prst="rect">
            <a:avLst/>
          </a:prstGeom>
          <a:noFill/>
          <a:ln>
            <a:solidFill>
              <a:srgbClr val="2A3B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8D6C4326-3816-EB5D-B2B3-F1721422EE32}"/>
              </a:ext>
            </a:extLst>
          </p:cNvPr>
          <p:cNvSpPr>
            <a:spLocks noGrp="1"/>
          </p:cNvSpPr>
          <p:nvPr>
            <p:ph type="title"/>
          </p:nvPr>
        </p:nvSpPr>
        <p:spPr>
          <a:xfrm>
            <a:off x="5345416" y="577668"/>
            <a:ext cx="3563875" cy="4225427"/>
          </a:xfrm>
        </p:spPr>
        <p:txBody>
          <a:bodyPr/>
          <a:lstStyle/>
          <a:p>
            <a:pPr algn="ctr"/>
            <a:r>
              <a:rPr lang="en-US" sz="2800" b="1">
                <a:solidFill>
                  <a:schemeClr val="accent6"/>
                </a:solidFill>
                <a:latin typeface="Aptos"/>
              </a:rPr>
              <a:t>E-bike Safety and Law Campaign</a:t>
            </a:r>
            <a:br>
              <a:rPr lang="en-US" sz="2800" b="1">
                <a:latin typeface="Aptos"/>
              </a:rPr>
            </a:br>
            <a:br>
              <a:rPr lang="en-US" sz="2000">
                <a:latin typeface="Arial"/>
                <a:cs typeface="Arial"/>
              </a:rPr>
            </a:br>
            <a:r>
              <a:rPr lang="en-US" sz="2000">
                <a:solidFill>
                  <a:schemeClr val="bg1"/>
                </a:solidFill>
                <a:latin typeface="Arial"/>
                <a:cs typeface="Arial"/>
                <a:sym typeface="Arial"/>
              </a:rPr>
              <a:t>This new campaign is a collaboration between </a:t>
            </a:r>
            <a:r>
              <a:rPr lang="en-US" sz="2000" b="1">
                <a:solidFill>
                  <a:srgbClr val="FFC000"/>
                </a:solidFill>
                <a:latin typeface="Arial"/>
                <a:cs typeface="Arial"/>
                <a:sym typeface="Arial"/>
              </a:rPr>
              <a:t>Public Works</a:t>
            </a:r>
            <a:r>
              <a:rPr lang="en-US" sz="2000">
                <a:solidFill>
                  <a:schemeClr val="bg1"/>
                </a:solidFill>
                <a:latin typeface="Arial"/>
                <a:cs typeface="Arial"/>
                <a:sym typeface="Arial"/>
              </a:rPr>
              <a:t>, </a:t>
            </a:r>
            <a:r>
              <a:rPr lang="en-US" sz="2000" b="1" err="1">
                <a:solidFill>
                  <a:srgbClr val="FFC000"/>
                </a:solidFill>
                <a:latin typeface="Arial"/>
                <a:cs typeface="Arial"/>
                <a:sym typeface="Arial"/>
              </a:rPr>
              <a:t>SacPD</a:t>
            </a:r>
            <a:r>
              <a:rPr lang="en-US" sz="2000">
                <a:solidFill>
                  <a:schemeClr val="bg1"/>
                </a:solidFill>
                <a:latin typeface="Arial"/>
                <a:cs typeface="Arial"/>
                <a:sym typeface="Arial"/>
              </a:rPr>
              <a:t>, and </a:t>
            </a:r>
            <a:r>
              <a:rPr lang="en-US" sz="2000" b="1">
                <a:solidFill>
                  <a:srgbClr val="FFC000"/>
                </a:solidFill>
                <a:latin typeface="Arial"/>
                <a:cs typeface="Arial"/>
                <a:sym typeface="Arial"/>
              </a:rPr>
              <a:t>YPCE</a:t>
            </a:r>
            <a:r>
              <a:rPr lang="en-US" sz="2000">
                <a:solidFill>
                  <a:schemeClr val="bg1"/>
                </a:solidFill>
                <a:latin typeface="Arial"/>
                <a:cs typeface="Arial"/>
                <a:sym typeface="Arial"/>
              </a:rPr>
              <a:t> informing the public, about electric bicycle (e‑bike) laws and safe riding practices.</a:t>
            </a:r>
            <a:endParaRPr lang="en-US" sz="2000">
              <a:solidFill>
                <a:schemeClr val="bg1"/>
              </a:solidFill>
              <a:latin typeface="Arial"/>
              <a:cs typeface="Arial"/>
            </a:endParaRPr>
          </a:p>
        </p:txBody>
      </p:sp>
      <p:sp>
        <p:nvSpPr>
          <p:cNvPr id="13" name="Rectangle 12">
            <a:extLst>
              <a:ext uri="{FF2B5EF4-FFF2-40B4-BE49-F238E27FC236}">
                <a16:creationId xmlns:a16="http://schemas.microsoft.com/office/drawing/2014/main" id="{87882A6A-D50F-148D-59F9-02B8A901418C}"/>
              </a:ext>
            </a:extLst>
          </p:cNvPr>
          <p:cNvSpPr/>
          <p:nvPr/>
        </p:nvSpPr>
        <p:spPr>
          <a:xfrm>
            <a:off x="232504" y="239604"/>
            <a:ext cx="4698013" cy="4698013"/>
          </a:xfrm>
          <a:prstGeom prst="rect">
            <a:avLst/>
          </a:prstGeom>
          <a:solidFill>
            <a:srgbClr val="9DC6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19DBB2-658A-3A2D-4A5B-23B6C9079471}"/>
              </a:ext>
            </a:extLst>
          </p:cNvPr>
          <p:cNvPicPr>
            <a:picLocks noChangeAspect="1"/>
          </p:cNvPicPr>
          <p:nvPr/>
        </p:nvPicPr>
        <p:blipFill>
          <a:blip r:embed="rId3"/>
          <a:stretch>
            <a:fillRect/>
          </a:stretch>
        </p:blipFill>
        <p:spPr>
          <a:xfrm>
            <a:off x="1168615" y="1142947"/>
            <a:ext cx="2825606" cy="2852625"/>
          </a:xfrm>
          <a:prstGeom prst="rect">
            <a:avLst/>
          </a:prstGeom>
        </p:spPr>
      </p:pic>
    </p:spTree>
    <p:extLst>
      <p:ext uri="{BB962C8B-B14F-4D97-AF65-F5344CB8AC3E}">
        <p14:creationId xmlns:p14="http://schemas.microsoft.com/office/powerpoint/2010/main" val="3543268525"/>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Custom 1">
      <a:majorFont>
        <a:latin typeface="Gill Sans Display MT Pro BdCn"/>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285C27416263468FAB410478EE6A06" ma:contentTypeVersion="17" ma:contentTypeDescription="Create a new document." ma:contentTypeScope="" ma:versionID="78888f0ca26700da4b73d94ca3f3791a">
  <xsd:schema xmlns:xsd="http://www.w3.org/2001/XMLSchema" xmlns:xs="http://www.w3.org/2001/XMLSchema" xmlns:p="http://schemas.microsoft.com/office/2006/metadata/properties" xmlns:ns1="http://schemas.microsoft.com/sharepoint/v3" xmlns:ns2="e421b63b-2095-4db4-9bb4-6ca76fbdc03e" xmlns:ns3="1970fa20-727a-430a-be4b-044d9495db71" targetNamespace="http://schemas.microsoft.com/office/2006/metadata/properties" ma:root="true" ma:fieldsID="c9c00a39bd3f464e2a789bc08b9c9091" ns1:_="" ns2:_="" ns3:_="">
    <xsd:import namespace="http://schemas.microsoft.com/sharepoint/v3"/>
    <xsd:import namespace="e421b63b-2095-4db4-9bb4-6ca76fbdc03e"/>
    <xsd:import namespace="1970fa20-727a-430a-be4b-044d9495db7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21b63b-2095-4db4-9bb4-6ca76fbdc0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c7c4e0-17e6-4739-bd6e-b72b6825954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70fa20-727a-430a-be4b-044d9495db7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9bd003-a41f-4f78-bb6b-a6c5729bc85e}" ma:internalName="TaxCatchAll" ma:showField="CatchAllData" ma:web="b8f2af65-ae83-497e-b81e-bf01051510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lcf76f155ced4ddcb4097134ff3c332f xmlns="e421b63b-2095-4db4-9bb4-6ca76fbdc03e">
      <Terms xmlns="http://schemas.microsoft.com/office/infopath/2007/PartnerControls"/>
    </lcf76f155ced4ddcb4097134ff3c332f>
    <TaxCatchAll xmlns="1970fa20-727a-430a-be4b-044d9495db7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D47FE1F-74BB-4993-BF99-CED9582EA6F9}">
  <ds:schemaRefs>
    <ds:schemaRef ds:uri="http://schemas.microsoft.com/sharepoint/v3/contenttype/forms"/>
  </ds:schemaRefs>
</ds:datastoreItem>
</file>

<file path=customXml/itemProps2.xml><?xml version="1.0" encoding="utf-8"?>
<ds:datastoreItem xmlns:ds="http://schemas.openxmlformats.org/officeDocument/2006/customXml" ds:itemID="{807CD46B-92B0-4BC0-B258-46485A4D4167}">
  <ds:schemaRefs>
    <ds:schemaRef ds:uri="1970fa20-727a-430a-be4b-044d9495db71"/>
    <ds:schemaRef ds:uri="e421b63b-2095-4db4-9bb4-6ca76fbdc0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C97FCC-C73E-4E43-99E5-913153249E1A}">
  <ds:schemaRefs>
    <ds:schemaRef ds:uri="http://www.w3.org/XML/1998/namespace"/>
    <ds:schemaRef ds:uri="http://purl.org/dc/terms/"/>
    <ds:schemaRef ds:uri="http://schemas.microsoft.com/sharepoint/v3"/>
    <ds:schemaRef ds:uri="http://purl.org/dc/elements/1.1/"/>
    <ds:schemaRef ds:uri="http://schemas.microsoft.com/office/2006/documentManagement/types"/>
    <ds:schemaRef ds:uri="1970fa20-727a-430a-be4b-044d9495db71"/>
    <ds:schemaRef ds:uri="http://schemas.microsoft.com/office/2006/metadata/properties"/>
    <ds:schemaRef ds:uri="http://schemas.microsoft.com/office/infopath/2007/PartnerControls"/>
    <ds:schemaRef ds:uri="http://schemas.openxmlformats.org/package/2006/metadata/core-properties"/>
    <ds:schemaRef ds:uri="e421b63b-2095-4db4-9bb4-6ca76fbdc03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1022</Words>
  <Application>Microsoft Office PowerPoint</Application>
  <PresentationFormat>On-screen Show (16:9)</PresentationFormat>
  <Paragraphs>129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Gill Sans MT</vt:lpstr>
      <vt:lpstr>Calibri</vt:lpstr>
      <vt:lpstr>Wingdings</vt:lpstr>
      <vt:lpstr>Verdana</vt:lpstr>
      <vt:lpstr>Aptos</vt:lpstr>
      <vt:lpstr>Navigo</vt:lpstr>
      <vt:lpstr>Roboto</vt:lpstr>
      <vt:lpstr>Material</vt:lpstr>
      <vt:lpstr>PowerPoint Presentation</vt:lpstr>
      <vt:lpstr>Agenda:</vt:lpstr>
      <vt:lpstr>What is Vision Zero?</vt:lpstr>
      <vt:lpstr>PowerPoint Presentation</vt:lpstr>
      <vt:lpstr>PowerPoint Presentation</vt:lpstr>
      <vt:lpstr>PowerPoint Presentation</vt:lpstr>
      <vt:lpstr>PowerPoint Presentation</vt:lpstr>
      <vt:lpstr>PowerPoint Presentation</vt:lpstr>
      <vt:lpstr>E-bike Safety and Law Campaign  This new campaign is a collaboration between Public Works, SacPD, and YPCE informing the public, about electric bicycle (e‑bike) laws and safe riding practices.</vt:lpstr>
      <vt:lpstr>Key Messages: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Charisse Padilla</dc:creator>
  <cp:lastModifiedBy>Jennifer Donlon Wyant</cp:lastModifiedBy>
  <cp:revision>3</cp:revision>
  <dcterms:modified xsi:type="dcterms:W3CDTF">2026-07-20T15:11:09Z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0x01010074285C27416263468FAB410478EE6A06</vt:lpwstr>
  </property>
  <property fmtid="{D5CDD505-2E9C-101B-9397-08002B2CF9AE}" pid="3" name="MediaServiceImageTags">
    <vt:lpwstr/>
  </property>
</Properties>
</file>