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1"/>
  </p:notesMasterIdLst>
  <p:sldIdLst>
    <p:sldId id="293" r:id="rId6"/>
    <p:sldId id="337" r:id="rId7"/>
    <p:sldId id="324" r:id="rId8"/>
    <p:sldId id="338" r:id="rId9"/>
    <p:sldId id="325" r:id="rId10"/>
    <p:sldId id="330" r:id="rId11"/>
    <p:sldId id="336" r:id="rId12"/>
    <p:sldId id="326" r:id="rId13"/>
    <p:sldId id="327" r:id="rId14"/>
    <p:sldId id="329" r:id="rId15"/>
    <p:sldId id="332" r:id="rId16"/>
    <p:sldId id="335" r:id="rId17"/>
    <p:sldId id="333" r:id="rId18"/>
    <p:sldId id="334" r:id="rId19"/>
    <p:sldId id="29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DB5A34-C622-84C3-9B90-EF9DCC999AB3}" name="Nhan Pham" initials="NP" userId="S::npham@cityofsacramento.org::74c44e72-6324-4872-955b-c0ede2aa34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622C"/>
    <a:srgbClr val="E4BB6C"/>
    <a:srgbClr val="927B5C"/>
    <a:srgbClr val="9A805D"/>
    <a:srgbClr val="AE9A25"/>
    <a:srgbClr val="CAB067"/>
    <a:srgbClr val="C9AC6A"/>
    <a:srgbClr val="F0C895"/>
    <a:srgbClr val="908711"/>
    <a:srgbClr val="3F5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2A4B10-C3FE-4E18-BA61-5FE21698CB39}" v="22" dt="2024-03-07T17:14:04.543"/>
    <p1510:client id="{3FF907D1-E084-9F24-2F51-B05685C3869A}" v="4873" dt="2024-03-07T22:40:55.840"/>
    <p1510:client id="{85E9B46C-77AB-456B-991A-8EE236FF9665}" v="554" dt="2024-03-07T17:28:14.148"/>
    <p1510:client id="{FD300D31-5EFA-4974-A84E-6A8BE68AC03B}" v="505" dt="2024-03-07T17:19:09.897"/>
  </p1510:revLst>
</p1510:revInfo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na S. Smith" userId="S::dssmith@cityofsacramento.org::e26c0344-dfd7-4b04-999a-c2fb87734de9" providerId="AD" clId="Web-{646A4813-0094-4602-B222-61E7EF047D8E}"/>
    <pc:docChg chg="modSld">
      <pc:chgData name="Davina S. Smith" userId="S::dssmith@cityofsacramento.org::e26c0344-dfd7-4b04-999a-c2fb87734de9" providerId="AD" clId="Web-{646A4813-0094-4602-B222-61E7EF047D8E}" dt="2024-03-06T00:54:03.640" v="4" actId="20577"/>
      <pc:docMkLst>
        <pc:docMk/>
      </pc:docMkLst>
      <pc:sldChg chg="modSp modCm">
        <pc:chgData name="Davina S. Smith" userId="S::dssmith@cityofsacramento.org::e26c0344-dfd7-4b04-999a-c2fb87734de9" providerId="AD" clId="Web-{646A4813-0094-4602-B222-61E7EF047D8E}" dt="2024-03-06T00:54:03.640" v="4" actId="20577"/>
        <pc:sldMkLst>
          <pc:docMk/>
          <pc:sldMk cId="4209244555" sldId="327"/>
        </pc:sldMkLst>
        <pc:spChg chg="mod">
          <ac:chgData name="Davina S. Smith" userId="S::dssmith@cityofsacramento.org::e26c0344-dfd7-4b04-999a-c2fb87734de9" providerId="AD" clId="Web-{646A4813-0094-4602-B222-61E7EF047D8E}" dt="2024-03-06T00:54:03.640" v="4" actId="20577"/>
          <ac:spMkLst>
            <pc:docMk/>
            <pc:sldMk cId="4209244555" sldId="327"/>
            <ac:spMk id="2" creationId="{14FEA02B-5C77-C996-006B-F4725B089A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avina S. Smith" userId="S::dssmith@cityofsacramento.org::e26c0344-dfd7-4b04-999a-c2fb87734de9" providerId="AD" clId="Web-{646A4813-0094-4602-B222-61E7EF047D8E}" dt="2024-03-06T00:52:40.311" v="2" actId="20577"/>
              <pc2:cmMkLst xmlns:pc2="http://schemas.microsoft.com/office/powerpoint/2019/9/main/command">
                <pc:docMk/>
                <pc:sldMk cId="4209244555" sldId="327"/>
                <pc2:cmMk id="{CDE2A60C-280C-43DD-80BD-AD80D9021AB1}"/>
              </pc2:cmMkLst>
            </pc226:cmChg>
          </p:ext>
        </pc:extLst>
      </pc:sldChg>
    </pc:docChg>
  </pc:docChgLst>
  <pc:docChgLst>
    <pc:chgData name="Fiona Mattson" userId="S::fmattson@cityofsacramento.org::14bc0432-8c25-4d4f-a6fb-d4ec2223c4d3" providerId="AD" clId="Web-{362A4B10-C3FE-4E18-BA61-5FE21698CB39}"/>
    <pc:docChg chg="modSld">
      <pc:chgData name="Fiona Mattson" userId="S::fmattson@cityofsacramento.org::14bc0432-8c25-4d4f-a6fb-d4ec2223c4d3" providerId="AD" clId="Web-{362A4B10-C3FE-4E18-BA61-5FE21698CB39}" dt="2024-03-07T17:14:04.543" v="11" actId="20577"/>
      <pc:docMkLst>
        <pc:docMk/>
      </pc:docMkLst>
      <pc:sldChg chg="modSp">
        <pc:chgData name="Fiona Mattson" userId="S::fmattson@cityofsacramento.org::14bc0432-8c25-4d4f-a6fb-d4ec2223c4d3" providerId="AD" clId="Web-{362A4B10-C3FE-4E18-BA61-5FE21698CB39}" dt="2024-03-07T17:14:04.543" v="11" actId="20577"/>
        <pc:sldMkLst>
          <pc:docMk/>
          <pc:sldMk cId="4208729388" sldId="335"/>
        </pc:sldMkLst>
        <pc:spChg chg="mod">
          <ac:chgData name="Fiona Mattson" userId="S::fmattson@cityofsacramento.org::14bc0432-8c25-4d4f-a6fb-d4ec2223c4d3" providerId="AD" clId="Web-{362A4B10-C3FE-4E18-BA61-5FE21698CB39}" dt="2024-03-07T17:14:04.543" v="11" actId="20577"/>
          <ac:spMkLst>
            <pc:docMk/>
            <pc:sldMk cId="4208729388" sldId="335"/>
            <ac:spMk id="2" creationId="{14FEA02B-5C77-C996-006B-F4725B089A0A}"/>
          </ac:spMkLst>
        </pc:spChg>
      </pc:sldChg>
    </pc:docChg>
  </pc:docChgLst>
  <pc:docChgLst>
    <pc:chgData name="Davina S. Smith" userId="S::dssmith@cityofsacramento.org::e26c0344-dfd7-4b04-999a-c2fb87734de9" providerId="AD" clId="Web-{3FF907D1-E084-9F24-2F51-B05685C3869A}"/>
    <pc:docChg chg="addSld modSld sldOrd">
      <pc:chgData name="Davina S. Smith" userId="S::dssmith@cityofsacramento.org::e26c0344-dfd7-4b04-999a-c2fb87734de9" providerId="AD" clId="Web-{3FF907D1-E084-9F24-2F51-B05685C3869A}" dt="2024-03-07T22:40:55.840" v="2507" actId="20577"/>
      <pc:docMkLst>
        <pc:docMk/>
      </pc:docMkLst>
      <pc:sldChg chg="modSp ord">
        <pc:chgData name="Davina S. Smith" userId="S::dssmith@cityofsacramento.org::e26c0344-dfd7-4b04-999a-c2fb87734de9" providerId="AD" clId="Web-{3FF907D1-E084-9F24-2F51-B05685C3869A}" dt="2024-03-07T22:22:59.265" v="2432" actId="20577"/>
        <pc:sldMkLst>
          <pc:docMk/>
          <pc:sldMk cId="93738864" sldId="324"/>
        </pc:sldMkLst>
        <pc:spChg chg="mod">
          <ac:chgData name="Davina S. Smith" userId="S::dssmith@cityofsacramento.org::e26c0344-dfd7-4b04-999a-c2fb87734de9" providerId="AD" clId="Web-{3FF907D1-E084-9F24-2F51-B05685C3869A}" dt="2024-03-07T22:22:59.265" v="2432" actId="20577"/>
          <ac:spMkLst>
            <pc:docMk/>
            <pc:sldMk cId="93738864" sldId="324"/>
            <ac:spMk id="2" creationId="{14FEA02B-5C77-C996-006B-F4725B089A0A}"/>
          </ac:spMkLst>
        </pc:spChg>
        <pc:spChg chg="mod">
          <ac:chgData name="Davina S. Smith" userId="S::dssmith@cityofsacramento.org::e26c0344-dfd7-4b04-999a-c2fb87734de9" providerId="AD" clId="Web-{3FF907D1-E084-9F24-2F51-B05685C3869A}" dt="2024-03-07T20:45:30.303" v="1468" actId="20577"/>
          <ac:spMkLst>
            <pc:docMk/>
            <pc:sldMk cId="93738864" sldId="324"/>
            <ac:spMk id="4" creationId="{0A9BA094-3E7D-8C1E-E6BE-B5C353F04EFA}"/>
          </ac:spMkLst>
        </pc:spChg>
      </pc:sldChg>
      <pc:sldChg chg="delSp modSp">
        <pc:chgData name="Davina S. Smith" userId="S::dssmith@cityofsacramento.org::e26c0344-dfd7-4b04-999a-c2fb87734de9" providerId="AD" clId="Web-{3FF907D1-E084-9F24-2F51-B05685C3869A}" dt="2024-03-07T20:08:06.194" v="1002" actId="20577"/>
        <pc:sldMkLst>
          <pc:docMk/>
          <pc:sldMk cId="2220441182" sldId="325"/>
        </pc:sldMkLst>
        <pc:spChg chg="mod">
          <ac:chgData name="Davina S. Smith" userId="S::dssmith@cityofsacramento.org::e26c0344-dfd7-4b04-999a-c2fb87734de9" providerId="AD" clId="Web-{3FF907D1-E084-9F24-2F51-B05685C3869A}" dt="2024-03-07T20:04:44.535" v="923" actId="20577"/>
          <ac:spMkLst>
            <pc:docMk/>
            <pc:sldMk cId="2220441182" sldId="325"/>
            <ac:spMk id="2" creationId="{D3B6CCEB-3E20-2F1C-6F3B-B81207600AB8}"/>
          </ac:spMkLst>
        </pc:spChg>
        <pc:spChg chg="mod">
          <ac:chgData name="Davina S. Smith" userId="S::dssmith@cityofsacramento.org::e26c0344-dfd7-4b04-999a-c2fb87734de9" providerId="AD" clId="Web-{3FF907D1-E084-9F24-2F51-B05685C3869A}" dt="2024-03-07T20:08:06.194" v="1002" actId="20577"/>
          <ac:spMkLst>
            <pc:docMk/>
            <pc:sldMk cId="2220441182" sldId="325"/>
            <ac:spMk id="12" creationId="{08C66A8A-EA2A-9DCE-7E7A-4CDABFDE7057}"/>
          </ac:spMkLst>
        </pc:spChg>
        <pc:graphicFrameChg chg="mod">
          <ac:chgData name="Davina S. Smith" userId="S::dssmith@cityofsacramento.org::e26c0344-dfd7-4b04-999a-c2fb87734de9" providerId="AD" clId="Web-{3FF907D1-E084-9F24-2F51-B05685C3869A}" dt="2024-03-07T19:44:37.999" v="134" actId="1076"/>
          <ac:graphicFrameMkLst>
            <pc:docMk/>
            <pc:sldMk cId="2220441182" sldId="325"/>
            <ac:graphicFrameMk id="5" creationId="{64D2E763-858F-67C1-DD9B-812F895AB63C}"/>
          </ac:graphicFrameMkLst>
        </pc:graphicFrameChg>
        <pc:picChg chg="del">
          <ac:chgData name="Davina S. Smith" userId="S::dssmith@cityofsacramento.org::e26c0344-dfd7-4b04-999a-c2fb87734de9" providerId="AD" clId="Web-{3FF907D1-E084-9F24-2F51-B05685C3869A}" dt="2024-03-07T19:39:55.089" v="4"/>
          <ac:picMkLst>
            <pc:docMk/>
            <pc:sldMk cId="2220441182" sldId="325"/>
            <ac:picMk id="11" creationId="{70B40DFE-5C57-426D-C91B-9E7F6291BEDF}"/>
          </ac:picMkLst>
        </pc:picChg>
      </pc:sldChg>
      <pc:sldChg chg="modSp">
        <pc:chgData name="Davina S. Smith" userId="S::dssmith@cityofsacramento.org::e26c0344-dfd7-4b04-999a-c2fb87734de9" providerId="AD" clId="Web-{3FF907D1-E084-9F24-2F51-B05685C3869A}" dt="2024-03-07T20:14:59.185" v="1154" actId="20577"/>
        <pc:sldMkLst>
          <pc:docMk/>
          <pc:sldMk cId="3233717415" sldId="326"/>
        </pc:sldMkLst>
        <pc:spChg chg="mod">
          <ac:chgData name="Davina S. Smith" userId="S::dssmith@cityofsacramento.org::e26c0344-dfd7-4b04-999a-c2fb87734de9" providerId="AD" clId="Web-{3FF907D1-E084-9F24-2F51-B05685C3869A}" dt="2024-03-07T20:14:59.185" v="1154" actId="20577"/>
          <ac:spMkLst>
            <pc:docMk/>
            <pc:sldMk cId="3233717415" sldId="326"/>
            <ac:spMk id="2" creationId="{14FEA02B-5C77-C996-006B-F4725B089A0A}"/>
          </ac:spMkLst>
        </pc:spChg>
      </pc:sldChg>
      <pc:sldChg chg="modSp">
        <pc:chgData name="Davina S. Smith" userId="S::dssmith@cityofsacramento.org::e26c0344-dfd7-4b04-999a-c2fb87734de9" providerId="AD" clId="Web-{3FF907D1-E084-9F24-2F51-B05685C3869A}" dt="2024-03-07T20:15:52.686" v="1190" actId="20577"/>
        <pc:sldMkLst>
          <pc:docMk/>
          <pc:sldMk cId="4209244555" sldId="327"/>
        </pc:sldMkLst>
        <pc:spChg chg="mod">
          <ac:chgData name="Davina S. Smith" userId="S::dssmith@cityofsacramento.org::e26c0344-dfd7-4b04-999a-c2fb87734de9" providerId="AD" clId="Web-{3FF907D1-E084-9F24-2F51-B05685C3869A}" dt="2024-03-07T20:15:52.686" v="1190" actId="20577"/>
          <ac:spMkLst>
            <pc:docMk/>
            <pc:sldMk cId="4209244555" sldId="327"/>
            <ac:spMk id="2" creationId="{14FEA02B-5C77-C996-006B-F4725B089A0A}"/>
          </ac:spMkLst>
        </pc:spChg>
        <pc:spChg chg="mod">
          <ac:chgData name="Davina S. Smith" userId="S::dssmith@cityofsacramento.org::e26c0344-dfd7-4b04-999a-c2fb87734de9" providerId="AD" clId="Web-{3FF907D1-E084-9F24-2F51-B05685C3869A}" dt="2024-03-07T19:51:59.053" v="286" actId="20577"/>
          <ac:spMkLst>
            <pc:docMk/>
            <pc:sldMk cId="4209244555" sldId="327"/>
            <ac:spMk id="4" creationId="{0A9BA094-3E7D-8C1E-E6BE-B5C353F04EFA}"/>
          </ac:spMkLst>
        </pc:spChg>
      </pc:sldChg>
      <pc:sldChg chg="modSp">
        <pc:chgData name="Davina S. Smith" userId="S::dssmith@cityofsacramento.org::e26c0344-dfd7-4b04-999a-c2fb87734de9" providerId="AD" clId="Web-{3FF907D1-E084-9F24-2F51-B05685C3869A}" dt="2024-03-07T20:08:38.117" v="1033" actId="20577"/>
        <pc:sldMkLst>
          <pc:docMk/>
          <pc:sldMk cId="4092062" sldId="330"/>
        </pc:sldMkLst>
        <pc:spChg chg="mod">
          <ac:chgData name="Davina S. Smith" userId="S::dssmith@cityofsacramento.org::e26c0344-dfd7-4b04-999a-c2fb87734de9" providerId="AD" clId="Web-{3FF907D1-E084-9F24-2F51-B05685C3869A}" dt="2024-03-07T20:08:38.117" v="1033" actId="20577"/>
          <ac:spMkLst>
            <pc:docMk/>
            <pc:sldMk cId="4092062" sldId="330"/>
            <ac:spMk id="10" creationId="{C98B3F77-4B5B-74B3-499D-21C5BE0B1E37}"/>
          </ac:spMkLst>
        </pc:spChg>
        <pc:spChg chg="mod">
          <ac:chgData name="Davina S. Smith" userId="S::dssmith@cityofsacramento.org::e26c0344-dfd7-4b04-999a-c2fb87734de9" providerId="AD" clId="Web-{3FF907D1-E084-9F24-2F51-B05685C3869A}" dt="2024-03-07T20:07:02.928" v="971" actId="20577"/>
          <ac:spMkLst>
            <pc:docMk/>
            <pc:sldMk cId="4092062" sldId="330"/>
            <ac:spMk id="11" creationId="{31155FFE-8640-4565-24CB-298695D5661C}"/>
          </ac:spMkLst>
        </pc:spChg>
      </pc:sldChg>
      <pc:sldChg chg="add replId">
        <pc:chgData name="Davina S. Smith" userId="S::dssmith@cityofsacramento.org::e26c0344-dfd7-4b04-999a-c2fb87734de9" providerId="AD" clId="Web-{3FF907D1-E084-9F24-2F51-B05685C3869A}" dt="2024-03-07T19:53:22.977" v="318"/>
        <pc:sldMkLst>
          <pc:docMk/>
          <pc:sldMk cId="2504535170" sldId="336"/>
        </pc:sldMkLst>
      </pc:sldChg>
      <pc:sldChg chg="modSp add ord replId">
        <pc:chgData name="Davina S. Smith" userId="S::dssmith@cityofsacramento.org::e26c0344-dfd7-4b04-999a-c2fb87734de9" providerId="AD" clId="Web-{3FF907D1-E084-9F24-2F51-B05685C3869A}" dt="2024-03-07T22:23:13.281" v="2433"/>
        <pc:sldMkLst>
          <pc:docMk/>
          <pc:sldMk cId="4102168742" sldId="337"/>
        </pc:sldMkLst>
        <pc:spChg chg="mod">
          <ac:chgData name="Davina S. Smith" userId="S::dssmith@cityofsacramento.org::e26c0344-dfd7-4b04-999a-c2fb87734de9" providerId="AD" clId="Web-{3FF907D1-E084-9F24-2F51-B05685C3869A}" dt="2024-03-07T20:40:02.018" v="1206" actId="20577"/>
          <ac:spMkLst>
            <pc:docMk/>
            <pc:sldMk cId="4102168742" sldId="337"/>
            <ac:spMk id="2" creationId="{14FEA02B-5C77-C996-006B-F4725B089A0A}"/>
          </ac:spMkLst>
        </pc:spChg>
        <pc:spChg chg="mod">
          <ac:chgData name="Davina S. Smith" userId="S::dssmith@cityofsacramento.org::e26c0344-dfd7-4b04-999a-c2fb87734de9" providerId="AD" clId="Web-{3FF907D1-E084-9F24-2F51-B05685C3869A}" dt="2024-03-07T20:39:45.393" v="1195" actId="20577"/>
          <ac:spMkLst>
            <pc:docMk/>
            <pc:sldMk cId="4102168742" sldId="337"/>
            <ac:spMk id="4" creationId="{0A9BA094-3E7D-8C1E-E6BE-B5C353F04EFA}"/>
          </ac:spMkLst>
        </pc:spChg>
      </pc:sldChg>
      <pc:sldChg chg="modSp add replId">
        <pc:chgData name="Davina S. Smith" userId="S::dssmith@cityofsacramento.org::e26c0344-dfd7-4b04-999a-c2fb87734de9" providerId="AD" clId="Web-{3FF907D1-E084-9F24-2F51-B05685C3869A}" dt="2024-03-07T22:40:55.840" v="2507" actId="20577"/>
        <pc:sldMkLst>
          <pc:docMk/>
          <pc:sldMk cId="3999499510" sldId="338"/>
        </pc:sldMkLst>
        <pc:spChg chg="mod">
          <ac:chgData name="Davina S. Smith" userId="S::dssmith@cityofsacramento.org::e26c0344-dfd7-4b04-999a-c2fb87734de9" providerId="AD" clId="Web-{3FF907D1-E084-9F24-2F51-B05685C3869A}" dt="2024-03-07T22:40:55.840" v="2507" actId="20577"/>
          <ac:spMkLst>
            <pc:docMk/>
            <pc:sldMk cId="3999499510" sldId="338"/>
            <ac:spMk id="2" creationId="{14FEA02B-5C77-C996-006B-F4725B089A0A}"/>
          </ac:spMkLst>
        </pc:spChg>
        <pc:spChg chg="mod">
          <ac:chgData name="Davina S. Smith" userId="S::dssmith@cityofsacramento.org::e26c0344-dfd7-4b04-999a-c2fb87734de9" providerId="AD" clId="Web-{3FF907D1-E084-9F24-2F51-B05685C3869A}" dt="2024-03-07T22:39:17.105" v="2441" actId="14100"/>
          <ac:spMkLst>
            <pc:docMk/>
            <pc:sldMk cId="3999499510" sldId="338"/>
            <ac:spMk id="4" creationId="{0A9BA094-3E7D-8C1E-E6BE-B5C353F04EFA}"/>
          </ac:spMkLst>
        </pc:spChg>
      </pc:sldChg>
    </pc:docChg>
  </pc:docChgLst>
  <pc:docChgLst>
    <pc:chgData name="Nhan Pham" userId="74c44e72-6324-4872-955b-c0ede2aa340a" providerId="ADAL" clId="{85E9B46C-77AB-456B-991A-8EE236FF9665}"/>
    <pc:docChg chg="undo redo custSel addSld delSld modSld sldOrd">
      <pc:chgData name="Nhan Pham" userId="74c44e72-6324-4872-955b-c0ede2aa340a" providerId="ADAL" clId="{85E9B46C-77AB-456B-991A-8EE236FF9665}" dt="2024-03-07T17:28:14.148" v="3910" actId="20577"/>
      <pc:docMkLst>
        <pc:docMk/>
      </pc:docMkLst>
      <pc:sldChg chg="modSp mod">
        <pc:chgData name="Nhan Pham" userId="74c44e72-6324-4872-955b-c0ede2aa340a" providerId="ADAL" clId="{85E9B46C-77AB-456B-991A-8EE236FF9665}" dt="2024-03-06T00:39:13.964" v="3335" actId="1076"/>
        <pc:sldMkLst>
          <pc:docMk/>
          <pc:sldMk cId="2067879966" sldId="293"/>
        </pc:sldMkLst>
        <pc:spChg chg="mod">
          <ac:chgData name="Nhan Pham" userId="74c44e72-6324-4872-955b-c0ede2aa340a" providerId="ADAL" clId="{85E9B46C-77AB-456B-991A-8EE236FF9665}" dt="2024-02-29T00:43:37.168" v="6" actId="20577"/>
          <ac:spMkLst>
            <pc:docMk/>
            <pc:sldMk cId="2067879966" sldId="293"/>
            <ac:spMk id="2" creationId="{B7AFE588-C54A-13F8-AEF8-A1346542B343}"/>
          </ac:spMkLst>
        </pc:spChg>
        <pc:spChg chg="mod">
          <ac:chgData name="Nhan Pham" userId="74c44e72-6324-4872-955b-c0ede2aa340a" providerId="ADAL" clId="{85E9B46C-77AB-456B-991A-8EE236FF9665}" dt="2024-03-06T00:39:13.964" v="3335" actId="1076"/>
          <ac:spMkLst>
            <pc:docMk/>
            <pc:sldMk cId="2067879966" sldId="293"/>
            <ac:spMk id="197" creationId="{C9FFCA79-369D-CDF0-0ECB-4C8D936765C4}"/>
          </ac:spMkLst>
        </pc:spChg>
      </pc:sldChg>
      <pc:sldChg chg="del">
        <pc:chgData name="Nhan Pham" userId="74c44e72-6324-4872-955b-c0ede2aa340a" providerId="ADAL" clId="{85E9B46C-77AB-456B-991A-8EE236FF9665}" dt="2024-02-29T22:30:17.578" v="1962" actId="2696"/>
        <pc:sldMkLst>
          <pc:docMk/>
          <pc:sldMk cId="3073273701" sldId="298"/>
        </pc:sldMkLst>
      </pc:sldChg>
      <pc:sldChg chg="del">
        <pc:chgData name="Nhan Pham" userId="74c44e72-6324-4872-955b-c0ede2aa340a" providerId="ADAL" clId="{85E9B46C-77AB-456B-991A-8EE236FF9665}" dt="2024-02-29T22:30:24.209" v="1965" actId="2696"/>
        <pc:sldMkLst>
          <pc:docMk/>
          <pc:sldMk cId="3653170422" sldId="304"/>
        </pc:sldMkLst>
      </pc:sldChg>
      <pc:sldChg chg="del">
        <pc:chgData name="Nhan Pham" userId="74c44e72-6324-4872-955b-c0ede2aa340a" providerId="ADAL" clId="{85E9B46C-77AB-456B-991A-8EE236FF9665}" dt="2024-02-29T22:30:19.790" v="1963" actId="2696"/>
        <pc:sldMkLst>
          <pc:docMk/>
          <pc:sldMk cId="304672261" sldId="307"/>
        </pc:sldMkLst>
      </pc:sldChg>
      <pc:sldChg chg="modSp del mod addCm modCm">
        <pc:chgData name="Nhan Pham" userId="74c44e72-6324-4872-955b-c0ede2aa340a" providerId="ADAL" clId="{85E9B46C-77AB-456B-991A-8EE236FF9665}" dt="2024-03-06T00:46:05.672" v="3355" actId="2696"/>
        <pc:sldMkLst>
          <pc:docMk/>
          <pc:sldMk cId="1039924638" sldId="310"/>
        </pc:sldMkLst>
        <pc:spChg chg="mod">
          <ac:chgData name="Nhan Pham" userId="74c44e72-6324-4872-955b-c0ede2aa340a" providerId="ADAL" clId="{85E9B46C-77AB-456B-991A-8EE236FF9665}" dt="2024-03-05T23:54:54.561" v="3233" actId="20577"/>
          <ac:spMkLst>
            <pc:docMk/>
            <pc:sldMk cId="1039924638" sldId="310"/>
            <ac:spMk id="2" creationId="{14FEA02B-5C77-C996-006B-F4725B089A0A}"/>
          </ac:spMkLst>
        </pc:spChg>
        <pc:spChg chg="mod">
          <ac:chgData name="Nhan Pham" userId="74c44e72-6324-4872-955b-c0ede2aa340a" providerId="ADAL" clId="{85E9B46C-77AB-456B-991A-8EE236FF9665}" dt="2024-03-05T23:53:27.754" v="3137" actId="20577"/>
          <ac:spMkLst>
            <pc:docMk/>
            <pc:sldMk cId="1039924638" sldId="310"/>
            <ac:spMk id="4" creationId="{0A9BA094-3E7D-8C1E-E6BE-B5C353F04EF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Nhan Pham" userId="74c44e72-6324-4872-955b-c0ede2aa340a" providerId="ADAL" clId="{85E9B46C-77AB-456B-991A-8EE236FF9665}" dt="2024-03-05T23:54:54.561" v="3233" actId="20577"/>
              <pc2:cmMkLst xmlns:pc2="http://schemas.microsoft.com/office/powerpoint/2019/9/main/command">
                <pc:docMk/>
                <pc:sldMk cId="1039924638" sldId="310"/>
                <pc2:cmMk id="{5039FD2E-7701-40AF-9CA8-9922D7C5E202}"/>
              </pc2:cmMkLst>
            </pc226:cmChg>
          </p:ext>
        </pc:extLst>
      </pc:sldChg>
      <pc:sldChg chg="modSp del mod ord">
        <pc:chgData name="Nhan Pham" userId="74c44e72-6324-4872-955b-c0ede2aa340a" providerId="ADAL" clId="{85E9B46C-77AB-456B-991A-8EE236FF9665}" dt="2024-02-29T22:30:15.626" v="1961" actId="2696"/>
        <pc:sldMkLst>
          <pc:docMk/>
          <pc:sldMk cId="2947209440" sldId="311"/>
        </pc:sldMkLst>
        <pc:spChg chg="mod">
          <ac:chgData name="Nhan Pham" userId="74c44e72-6324-4872-955b-c0ede2aa340a" providerId="ADAL" clId="{85E9B46C-77AB-456B-991A-8EE236FF9665}" dt="2024-02-29T22:14:44.999" v="1563" actId="20577"/>
          <ac:spMkLst>
            <pc:docMk/>
            <pc:sldMk cId="2947209440" sldId="311"/>
            <ac:spMk id="4" creationId="{2FD60B72-0FD1-F343-47CE-3B3EA8C5F286}"/>
          </ac:spMkLst>
        </pc:spChg>
      </pc:sldChg>
      <pc:sldChg chg="del">
        <pc:chgData name="Nhan Pham" userId="74c44e72-6324-4872-955b-c0ede2aa340a" providerId="ADAL" clId="{85E9B46C-77AB-456B-991A-8EE236FF9665}" dt="2024-02-29T18:31:41.488" v="952" actId="2696"/>
        <pc:sldMkLst>
          <pc:docMk/>
          <pc:sldMk cId="1158433801" sldId="313"/>
        </pc:sldMkLst>
      </pc:sldChg>
      <pc:sldChg chg="del">
        <pc:chgData name="Nhan Pham" userId="74c44e72-6324-4872-955b-c0ede2aa340a" providerId="ADAL" clId="{85E9B46C-77AB-456B-991A-8EE236FF9665}" dt="2024-02-29T22:30:21.871" v="1964" actId="2696"/>
        <pc:sldMkLst>
          <pc:docMk/>
          <pc:sldMk cId="2281103373" sldId="314"/>
        </pc:sldMkLst>
      </pc:sldChg>
      <pc:sldChg chg="addSp del">
        <pc:chgData name="Nhan Pham" userId="74c44e72-6324-4872-955b-c0ede2aa340a" providerId="ADAL" clId="{85E9B46C-77AB-456B-991A-8EE236FF9665}" dt="2024-02-29T18:44:36.647" v="954" actId="2696"/>
        <pc:sldMkLst>
          <pc:docMk/>
          <pc:sldMk cId="4127938090" sldId="315"/>
        </pc:sldMkLst>
        <pc:graphicFrameChg chg="add">
          <ac:chgData name="Nhan Pham" userId="74c44e72-6324-4872-955b-c0ede2aa340a" providerId="ADAL" clId="{85E9B46C-77AB-456B-991A-8EE236FF9665}" dt="2024-02-29T18:44:28.581" v="953"/>
          <ac:graphicFrameMkLst>
            <pc:docMk/>
            <pc:sldMk cId="4127938090" sldId="315"/>
            <ac:graphicFrameMk id="2" creationId="{0E51B57E-E687-BA4A-6451-981CC309B86D}"/>
          </ac:graphicFrameMkLst>
        </pc:graphicFrameChg>
      </pc:sldChg>
      <pc:sldChg chg="addSp delSp modSp del mod">
        <pc:chgData name="Nhan Pham" userId="74c44e72-6324-4872-955b-c0ede2aa340a" providerId="ADAL" clId="{85E9B46C-77AB-456B-991A-8EE236FF9665}" dt="2024-03-06T00:39:33.392" v="3336" actId="2696"/>
        <pc:sldMkLst>
          <pc:docMk/>
          <pc:sldMk cId="1678637091" sldId="316"/>
        </pc:sldMkLst>
        <pc:spChg chg="add del mod">
          <ac:chgData name="Nhan Pham" userId="74c44e72-6324-4872-955b-c0ede2aa340a" providerId="ADAL" clId="{85E9B46C-77AB-456B-991A-8EE236FF9665}" dt="2024-02-29T22:01:28.627" v="1226" actId="21"/>
          <ac:spMkLst>
            <pc:docMk/>
            <pc:sldMk cId="1678637091" sldId="316"/>
            <ac:spMk id="2" creationId="{D3B6CCEB-3E20-2F1C-6F3B-B81207600AB8}"/>
          </ac:spMkLst>
        </pc:spChg>
        <pc:spChg chg="del mod">
          <ac:chgData name="Nhan Pham" userId="74c44e72-6324-4872-955b-c0ede2aa340a" providerId="ADAL" clId="{85E9B46C-77AB-456B-991A-8EE236FF9665}" dt="2024-02-29T22:19:10.957" v="1659" actId="21"/>
          <ac:spMkLst>
            <pc:docMk/>
            <pc:sldMk cId="1678637091" sldId="316"/>
            <ac:spMk id="4" creationId="{0A9BA094-3E7D-8C1E-E6BE-B5C353F04EFA}"/>
          </ac:spMkLst>
        </pc:spChg>
        <pc:spChg chg="add mod">
          <ac:chgData name="Nhan Pham" userId="74c44e72-6324-4872-955b-c0ede2aa340a" providerId="ADAL" clId="{85E9B46C-77AB-456B-991A-8EE236FF9665}" dt="2024-02-29T22:18:47.915" v="1655"/>
          <ac:spMkLst>
            <pc:docMk/>
            <pc:sldMk cId="1678637091" sldId="316"/>
            <ac:spMk id="7" creationId="{0A9BA094-3E7D-8C1E-E6BE-B5C353F04EFA}"/>
          </ac:spMkLst>
        </pc:spChg>
        <pc:spChg chg="mod">
          <ac:chgData name="Nhan Pham" userId="74c44e72-6324-4872-955b-c0ede2aa340a" providerId="ADAL" clId="{85E9B46C-77AB-456B-991A-8EE236FF9665}" dt="2024-02-29T22:18:44.291" v="1653" actId="1076"/>
          <ac:spMkLst>
            <pc:docMk/>
            <pc:sldMk cId="1678637091" sldId="316"/>
            <ac:spMk id="9" creationId="{F78AD5B7-5B38-5B72-17E5-5B60B4B3B28A}"/>
          </ac:spMkLst>
        </pc:spChg>
        <pc:spChg chg="add mod">
          <ac:chgData name="Nhan Pham" userId="74c44e72-6324-4872-955b-c0ede2aa340a" providerId="ADAL" clId="{85E9B46C-77AB-456B-991A-8EE236FF9665}" dt="2024-02-29T22:19:00.862" v="1658"/>
          <ac:spMkLst>
            <pc:docMk/>
            <pc:sldMk cId="1678637091" sldId="316"/>
            <ac:spMk id="10" creationId="{FD72D3C9-2EDB-FFF8-6047-2470641ECF06}"/>
          </ac:spMkLst>
        </pc:spChg>
        <pc:spChg chg="add mod">
          <ac:chgData name="Nhan Pham" userId="74c44e72-6324-4872-955b-c0ede2aa340a" providerId="ADAL" clId="{85E9B46C-77AB-456B-991A-8EE236FF9665}" dt="2024-03-01T23:27:11.948" v="2906" actId="20577"/>
          <ac:spMkLst>
            <pc:docMk/>
            <pc:sldMk cId="1678637091" sldId="316"/>
            <ac:spMk id="11" creationId="{71EF12D7-905A-A20B-DF80-3FB3E046DF91}"/>
          </ac:spMkLst>
        </pc:spChg>
        <pc:graphicFrameChg chg="del modGraphic">
          <ac:chgData name="Nhan Pham" userId="74c44e72-6324-4872-955b-c0ede2aa340a" providerId="ADAL" clId="{85E9B46C-77AB-456B-991A-8EE236FF9665}" dt="2024-02-29T18:06:15.086" v="8" actId="21"/>
          <ac:graphicFrameMkLst>
            <pc:docMk/>
            <pc:sldMk cId="1678637091" sldId="316"/>
            <ac:graphicFrameMk id="2" creationId="{82CF0B1B-242B-87D5-C385-362DDB69412F}"/>
          </ac:graphicFrameMkLst>
        </pc:graphicFrameChg>
        <pc:graphicFrameChg chg="add mod topLvl modGraphic">
          <ac:chgData name="Nhan Pham" userId="74c44e72-6324-4872-955b-c0ede2aa340a" providerId="ADAL" clId="{85E9B46C-77AB-456B-991A-8EE236FF9665}" dt="2024-03-01T23:27:02.129" v="2902"/>
          <ac:graphicFrameMkLst>
            <pc:docMk/>
            <pc:sldMk cId="1678637091" sldId="316"/>
            <ac:graphicFrameMk id="5" creationId="{95B1CB8C-A9B3-EFAF-DF50-A0E8DA50CFC3}"/>
          </ac:graphicFrameMkLst>
        </pc:graphicFrameChg>
        <pc:graphicFrameChg chg="add del mod">
          <ac:chgData name="Nhan Pham" userId="74c44e72-6324-4872-955b-c0ede2aa340a" providerId="ADAL" clId="{85E9B46C-77AB-456B-991A-8EE236FF9665}" dt="2024-02-29T19:42:55.812" v="1215" actId="478"/>
          <ac:graphicFrameMkLst>
            <pc:docMk/>
            <pc:sldMk cId="1678637091" sldId="316"/>
            <ac:graphicFrameMk id="7" creationId="{2AB2FEA5-166A-0529-15E5-BECCA98E5A40}"/>
          </ac:graphicFrameMkLst>
        </pc:graphicFrameChg>
        <pc:graphicFrameChg chg="add del mod">
          <ac:chgData name="Nhan Pham" userId="74c44e72-6324-4872-955b-c0ede2aa340a" providerId="ADAL" clId="{85E9B46C-77AB-456B-991A-8EE236FF9665}" dt="2024-03-01T23:24:56.853" v="2832" actId="478"/>
          <ac:graphicFrameMkLst>
            <pc:docMk/>
            <pc:sldMk cId="1678637091" sldId="316"/>
            <ac:graphicFrameMk id="8" creationId="{2AB2FEA5-166A-0529-15E5-BECCA98E5A40}"/>
          </ac:graphicFrameMkLst>
        </pc:graphicFrameChg>
      </pc:sldChg>
      <pc:sldChg chg="del">
        <pc:chgData name="Nhan Pham" userId="74c44e72-6324-4872-955b-c0ede2aa340a" providerId="ADAL" clId="{85E9B46C-77AB-456B-991A-8EE236FF9665}" dt="2024-02-29T18:31:34.116" v="950" actId="2696"/>
        <pc:sldMkLst>
          <pc:docMk/>
          <pc:sldMk cId="1103595047" sldId="317"/>
        </pc:sldMkLst>
      </pc:sldChg>
      <pc:sldChg chg="del">
        <pc:chgData name="Nhan Pham" userId="74c44e72-6324-4872-955b-c0ede2aa340a" providerId="ADAL" clId="{85E9B46C-77AB-456B-991A-8EE236FF9665}" dt="2024-02-29T22:30:26.546" v="1966" actId="2696"/>
        <pc:sldMkLst>
          <pc:docMk/>
          <pc:sldMk cId="992183550" sldId="318"/>
        </pc:sldMkLst>
      </pc:sldChg>
      <pc:sldChg chg="del">
        <pc:chgData name="Nhan Pham" userId="74c44e72-6324-4872-955b-c0ede2aa340a" providerId="ADAL" clId="{85E9B46C-77AB-456B-991A-8EE236FF9665}" dt="2024-02-29T22:30:28.348" v="1967" actId="2696"/>
        <pc:sldMkLst>
          <pc:docMk/>
          <pc:sldMk cId="1785391263" sldId="319"/>
        </pc:sldMkLst>
      </pc:sldChg>
      <pc:sldChg chg="del">
        <pc:chgData name="Nhan Pham" userId="74c44e72-6324-4872-955b-c0ede2aa340a" providerId="ADAL" clId="{85E9B46C-77AB-456B-991A-8EE236FF9665}" dt="2024-02-29T22:30:30.930" v="1968" actId="2696"/>
        <pc:sldMkLst>
          <pc:docMk/>
          <pc:sldMk cId="3771533016" sldId="320"/>
        </pc:sldMkLst>
      </pc:sldChg>
      <pc:sldChg chg="del">
        <pc:chgData name="Nhan Pham" userId="74c44e72-6324-4872-955b-c0ede2aa340a" providerId="ADAL" clId="{85E9B46C-77AB-456B-991A-8EE236FF9665}" dt="2024-02-29T22:30:32.912" v="1969" actId="2696"/>
        <pc:sldMkLst>
          <pc:docMk/>
          <pc:sldMk cId="4137878848" sldId="321"/>
        </pc:sldMkLst>
      </pc:sldChg>
      <pc:sldChg chg="del">
        <pc:chgData name="Nhan Pham" userId="74c44e72-6324-4872-955b-c0ede2aa340a" providerId="ADAL" clId="{85E9B46C-77AB-456B-991A-8EE236FF9665}" dt="2024-02-29T22:30:38.474" v="1970" actId="2696"/>
        <pc:sldMkLst>
          <pc:docMk/>
          <pc:sldMk cId="3054287829" sldId="322"/>
        </pc:sldMkLst>
      </pc:sldChg>
      <pc:sldChg chg="del">
        <pc:chgData name="Nhan Pham" userId="74c44e72-6324-4872-955b-c0ede2aa340a" providerId="ADAL" clId="{85E9B46C-77AB-456B-991A-8EE236FF9665}" dt="2024-02-29T18:31:37.668" v="951" actId="2696"/>
        <pc:sldMkLst>
          <pc:docMk/>
          <pc:sldMk cId="4151780951" sldId="323"/>
        </pc:sldMkLst>
      </pc:sldChg>
      <pc:sldChg chg="modSp mod ord addCm">
        <pc:chgData name="Nhan Pham" userId="74c44e72-6324-4872-955b-c0ede2aa340a" providerId="ADAL" clId="{85E9B46C-77AB-456B-991A-8EE236FF9665}" dt="2024-03-06T00:45:34.276" v="3354" actId="20577"/>
        <pc:sldMkLst>
          <pc:docMk/>
          <pc:sldMk cId="93738864" sldId="324"/>
        </pc:sldMkLst>
        <pc:spChg chg="mod">
          <ac:chgData name="Nhan Pham" userId="74c44e72-6324-4872-955b-c0ede2aa340a" providerId="ADAL" clId="{85E9B46C-77AB-456B-991A-8EE236FF9665}" dt="2024-03-06T00:45:34.276" v="3354" actId="20577"/>
          <ac:spMkLst>
            <pc:docMk/>
            <pc:sldMk cId="93738864" sldId="324"/>
            <ac:spMk id="2" creationId="{14FEA02B-5C77-C996-006B-F4725B089A0A}"/>
          </ac:spMkLst>
        </pc:spChg>
        <pc:spChg chg="mod">
          <ac:chgData name="Nhan Pham" userId="74c44e72-6324-4872-955b-c0ede2aa340a" providerId="ADAL" clId="{85E9B46C-77AB-456B-991A-8EE236FF9665}" dt="2024-02-29T22:29:38.153" v="1958" actId="20577"/>
          <ac:spMkLst>
            <pc:docMk/>
            <pc:sldMk cId="93738864" sldId="324"/>
            <ac:spMk id="4" creationId="{0A9BA094-3E7D-8C1E-E6BE-B5C353F04EF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Nhan Pham" userId="74c44e72-6324-4872-955b-c0ede2aa340a" providerId="ADAL" clId="{85E9B46C-77AB-456B-991A-8EE236FF9665}" dt="2024-03-01T17:13:18.972" v="2831"/>
              <pc2:cmMkLst xmlns:pc2="http://schemas.microsoft.com/office/powerpoint/2019/9/main/command">
                <pc:docMk/>
                <pc:sldMk cId="93738864" sldId="324"/>
                <pc2:cmMk id="{49D781A1-A40F-41BD-AE4E-BE111812744E}"/>
              </pc2:cmMkLst>
            </pc226:cmChg>
          </p:ext>
        </pc:extLst>
      </pc:sldChg>
      <pc:sldChg chg="addSp delSp modSp add mod">
        <pc:chgData name="Nhan Pham" userId="74c44e72-6324-4872-955b-c0ede2aa340a" providerId="ADAL" clId="{85E9B46C-77AB-456B-991A-8EE236FF9665}" dt="2024-03-06T00:44:38.222" v="3352" actId="1076"/>
        <pc:sldMkLst>
          <pc:docMk/>
          <pc:sldMk cId="2220441182" sldId="325"/>
        </pc:sldMkLst>
        <pc:spChg chg="mod">
          <ac:chgData name="Nhan Pham" userId="74c44e72-6324-4872-955b-c0ede2aa340a" providerId="ADAL" clId="{85E9B46C-77AB-456B-991A-8EE236FF9665}" dt="2024-03-05T23:50:18.639" v="3102" actId="20577"/>
          <ac:spMkLst>
            <pc:docMk/>
            <pc:sldMk cId="2220441182" sldId="325"/>
            <ac:spMk id="2" creationId="{D3B6CCEB-3E20-2F1C-6F3B-B81207600AB8}"/>
          </ac:spMkLst>
        </pc:spChg>
        <pc:spChg chg="del mod">
          <ac:chgData name="Nhan Pham" userId="74c44e72-6324-4872-955b-c0ede2aa340a" providerId="ADAL" clId="{85E9B46C-77AB-456B-991A-8EE236FF9665}" dt="2024-02-29T22:18:36.990" v="1651" actId="21"/>
          <ac:spMkLst>
            <pc:docMk/>
            <pc:sldMk cId="2220441182" sldId="325"/>
            <ac:spMk id="4" creationId="{0A9BA094-3E7D-8C1E-E6BE-B5C353F04EFA}"/>
          </ac:spMkLst>
        </pc:spChg>
        <pc:spChg chg="add del">
          <ac:chgData name="Nhan Pham" userId="74c44e72-6324-4872-955b-c0ede2aa340a" providerId="ADAL" clId="{85E9B46C-77AB-456B-991A-8EE236FF9665}" dt="2024-02-29T22:17:44.232" v="1644" actId="22"/>
          <ac:spMkLst>
            <pc:docMk/>
            <pc:sldMk cId="2220441182" sldId="325"/>
            <ac:spMk id="8" creationId="{6CDDB682-9E24-80C2-B1A1-03300CC9E27C}"/>
          </ac:spMkLst>
        </pc:spChg>
        <pc:spChg chg="mod">
          <ac:chgData name="Nhan Pham" userId="74c44e72-6324-4872-955b-c0ede2aa340a" providerId="ADAL" clId="{85E9B46C-77AB-456B-991A-8EE236FF9665}" dt="2024-02-29T22:17:53.173" v="1646"/>
          <ac:spMkLst>
            <pc:docMk/>
            <pc:sldMk cId="2220441182" sldId="325"/>
            <ac:spMk id="9" creationId="{F78AD5B7-5B38-5B72-17E5-5B60B4B3B28A}"/>
          </ac:spMkLst>
        </pc:spChg>
        <pc:spChg chg="add mod">
          <ac:chgData name="Nhan Pham" userId="74c44e72-6324-4872-955b-c0ede2aa340a" providerId="ADAL" clId="{85E9B46C-77AB-456B-991A-8EE236FF9665}" dt="2024-02-29T22:18:09.665" v="1647"/>
          <ac:spMkLst>
            <pc:docMk/>
            <pc:sldMk cId="2220441182" sldId="325"/>
            <ac:spMk id="10" creationId="{C51A00FB-591D-3528-49A2-7FA8C2BF75B7}"/>
          </ac:spMkLst>
        </pc:spChg>
        <pc:spChg chg="add mod">
          <ac:chgData name="Nhan Pham" userId="74c44e72-6324-4872-955b-c0ede2aa340a" providerId="ADAL" clId="{85E9B46C-77AB-456B-991A-8EE236FF9665}" dt="2024-02-29T22:18:33.564" v="1650"/>
          <ac:spMkLst>
            <pc:docMk/>
            <pc:sldMk cId="2220441182" sldId="325"/>
            <ac:spMk id="12" creationId="{08C66A8A-EA2A-9DCE-7E7A-4CDABFDE7057}"/>
          </ac:spMkLst>
        </pc:spChg>
        <pc:graphicFrameChg chg="add mod">
          <ac:chgData name="Nhan Pham" userId="74c44e72-6324-4872-955b-c0ede2aa340a" providerId="ADAL" clId="{85E9B46C-77AB-456B-991A-8EE236FF9665}" dt="2024-02-29T22:19:33.953" v="1663" actId="1076"/>
          <ac:graphicFrameMkLst>
            <pc:docMk/>
            <pc:sldMk cId="2220441182" sldId="325"/>
            <ac:graphicFrameMk id="5" creationId="{64D2E763-858F-67C1-DD9B-812F895AB63C}"/>
          </ac:graphicFrameMkLst>
        </pc:graphicFrameChg>
        <pc:picChg chg="add del mod">
          <ac:chgData name="Nhan Pham" userId="74c44e72-6324-4872-955b-c0ede2aa340a" providerId="ADAL" clId="{85E9B46C-77AB-456B-991A-8EE236FF9665}" dt="2024-02-29T19:31:41.478" v="1174" actId="478"/>
          <ac:picMkLst>
            <pc:docMk/>
            <pc:sldMk cId="2220441182" sldId="325"/>
            <ac:picMk id="8" creationId="{9EA479A4-BA8F-074E-C91F-FC291223C489}"/>
          </ac:picMkLst>
        </pc:picChg>
        <pc:picChg chg="add mod">
          <ac:chgData name="Nhan Pham" userId="74c44e72-6324-4872-955b-c0ede2aa340a" providerId="ADAL" clId="{85E9B46C-77AB-456B-991A-8EE236FF9665}" dt="2024-03-06T00:44:38.222" v="3352" actId="1076"/>
          <ac:picMkLst>
            <pc:docMk/>
            <pc:sldMk cId="2220441182" sldId="325"/>
            <ac:picMk id="11" creationId="{70B40DFE-5C57-426D-C91B-9E7F6291BEDF}"/>
          </ac:picMkLst>
        </pc:picChg>
        <pc:picChg chg="add">
          <ac:chgData name="Nhan Pham" userId="74c44e72-6324-4872-955b-c0ede2aa340a" providerId="ADAL" clId="{85E9B46C-77AB-456B-991A-8EE236FF9665}" dt="2024-02-29T19:32:49.113" v="1175"/>
          <ac:picMkLst>
            <pc:docMk/>
            <pc:sldMk cId="2220441182" sldId="325"/>
            <ac:picMk id="1026" creationId="{1BDE2C2C-24A7-0FC7-48E7-B981155A9432}"/>
          </ac:picMkLst>
        </pc:picChg>
        <pc:picChg chg="add">
          <ac:chgData name="Nhan Pham" userId="74c44e72-6324-4872-955b-c0ede2aa340a" providerId="ADAL" clId="{85E9B46C-77AB-456B-991A-8EE236FF9665}" dt="2024-02-29T19:34:14.595" v="1176"/>
          <ac:picMkLst>
            <pc:docMk/>
            <pc:sldMk cId="2220441182" sldId="325"/>
            <ac:picMk id="1028" creationId="{9C5C7413-4662-87A2-7A33-2B22CE657F30}"/>
          </ac:picMkLst>
        </pc:picChg>
      </pc:sldChg>
      <pc:sldChg chg="modSp add mod addCm modCm">
        <pc:chgData name="Nhan Pham" userId="74c44e72-6324-4872-955b-c0ede2aa340a" providerId="ADAL" clId="{85E9B46C-77AB-456B-991A-8EE236FF9665}" dt="2024-03-06T01:09:30.999" v="3584" actId="20577"/>
        <pc:sldMkLst>
          <pc:docMk/>
          <pc:sldMk cId="3233717415" sldId="326"/>
        </pc:sldMkLst>
        <pc:spChg chg="mod">
          <ac:chgData name="Nhan Pham" userId="74c44e72-6324-4872-955b-c0ede2aa340a" providerId="ADAL" clId="{85E9B46C-77AB-456B-991A-8EE236FF9665}" dt="2024-03-06T00:46:46.207" v="3358" actId="15"/>
          <ac:spMkLst>
            <pc:docMk/>
            <pc:sldMk cId="3233717415" sldId="326"/>
            <ac:spMk id="2" creationId="{14FEA02B-5C77-C996-006B-F4725B089A0A}"/>
          </ac:spMkLst>
        </pc:spChg>
        <pc:spChg chg="mod">
          <ac:chgData name="Nhan Pham" userId="74c44e72-6324-4872-955b-c0ede2aa340a" providerId="ADAL" clId="{85E9B46C-77AB-456B-991A-8EE236FF9665}" dt="2024-03-06T01:09:30.999" v="3584" actId="20577"/>
          <ac:spMkLst>
            <pc:docMk/>
            <pc:sldMk cId="3233717415" sldId="326"/>
            <ac:spMk id="4" creationId="{0A9BA094-3E7D-8C1E-E6BE-B5C353F04EFA}"/>
          </ac:spMkLst>
        </pc:spChg>
        <pc:spChg chg="mod">
          <ac:chgData name="Nhan Pham" userId="74c44e72-6324-4872-955b-c0ede2aa340a" providerId="ADAL" clId="{85E9B46C-77AB-456B-991A-8EE236FF9665}" dt="2024-02-29T22:21:31.584" v="1670" actId="1076"/>
          <ac:spMkLst>
            <pc:docMk/>
            <pc:sldMk cId="3233717415" sldId="326"/>
            <ac:spMk id="9" creationId="{F78AD5B7-5B38-5B72-17E5-5B60B4B3B28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Nhan Pham" userId="74c44e72-6324-4872-955b-c0ede2aa340a" providerId="ADAL" clId="{85E9B46C-77AB-456B-991A-8EE236FF9665}" dt="2024-03-06T01:09:30.999" v="3584" actId="20577"/>
              <pc2:cmMkLst xmlns:pc2="http://schemas.microsoft.com/office/powerpoint/2019/9/main/command">
                <pc:docMk/>
                <pc:sldMk cId="3233717415" sldId="326"/>
                <pc2:cmMk id="{09DA9A57-7040-42C3-A20C-E0A8A761D5EB}"/>
              </pc2:cmMkLst>
            </pc226:cmChg>
          </p:ext>
        </pc:extLst>
      </pc:sldChg>
      <pc:sldChg chg="modSp add mod addCm modCm">
        <pc:chgData name="Nhan Pham" userId="74c44e72-6324-4872-955b-c0ede2aa340a" providerId="ADAL" clId="{85E9B46C-77AB-456B-991A-8EE236FF9665}" dt="2024-03-06T01:10:26.013" v="3606" actId="20577"/>
        <pc:sldMkLst>
          <pc:docMk/>
          <pc:sldMk cId="4209244555" sldId="327"/>
        </pc:sldMkLst>
        <pc:spChg chg="mod">
          <ac:chgData name="Nhan Pham" userId="74c44e72-6324-4872-955b-c0ede2aa340a" providerId="ADAL" clId="{85E9B46C-77AB-456B-991A-8EE236FF9665}" dt="2024-03-06T00:54:52.457" v="3379" actId="14100"/>
          <ac:spMkLst>
            <pc:docMk/>
            <pc:sldMk cId="4209244555" sldId="327"/>
            <ac:spMk id="2" creationId="{14FEA02B-5C77-C996-006B-F4725B089A0A}"/>
          </ac:spMkLst>
        </pc:spChg>
        <pc:spChg chg="mod">
          <ac:chgData name="Nhan Pham" userId="74c44e72-6324-4872-955b-c0ede2aa340a" providerId="ADAL" clId="{85E9B46C-77AB-456B-991A-8EE236FF9665}" dt="2024-03-06T01:10:26.013" v="3606" actId="20577"/>
          <ac:spMkLst>
            <pc:docMk/>
            <pc:sldMk cId="4209244555" sldId="327"/>
            <ac:spMk id="4" creationId="{0A9BA094-3E7D-8C1E-E6BE-B5C353F04EFA}"/>
          </ac:spMkLst>
        </pc:spChg>
        <pc:spChg chg="mod">
          <ac:chgData name="Nhan Pham" userId="74c44e72-6324-4872-955b-c0ede2aa340a" providerId="ADAL" clId="{85E9B46C-77AB-456B-991A-8EE236FF9665}" dt="2024-03-06T00:53:15.585" v="3360" actId="1076"/>
          <ac:spMkLst>
            <pc:docMk/>
            <pc:sldMk cId="4209244555" sldId="327"/>
            <ac:spMk id="9" creationId="{F78AD5B7-5B38-5B72-17E5-5B60B4B3B28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Nhan Pham" userId="74c44e72-6324-4872-955b-c0ede2aa340a" providerId="ADAL" clId="{85E9B46C-77AB-456B-991A-8EE236FF9665}" dt="2024-03-06T01:10:26.013" v="3606" actId="20577"/>
              <pc2:cmMkLst xmlns:pc2="http://schemas.microsoft.com/office/powerpoint/2019/9/main/command">
                <pc:docMk/>
                <pc:sldMk cId="4209244555" sldId="327"/>
                <pc2:cmMk id="{CDE2A60C-280C-43DD-80BD-AD80D9021AB1}"/>
              </pc2:cmMkLst>
            </pc226:cmChg>
          </p:ext>
        </pc:extLst>
      </pc:sldChg>
      <pc:sldChg chg="add del">
        <pc:chgData name="Nhan Pham" userId="74c44e72-6324-4872-955b-c0ede2aa340a" providerId="ADAL" clId="{85E9B46C-77AB-456B-991A-8EE236FF9665}" dt="2024-02-29T22:34:03.343" v="2080" actId="2696"/>
        <pc:sldMkLst>
          <pc:docMk/>
          <pc:sldMk cId="936600585" sldId="328"/>
        </pc:sldMkLst>
      </pc:sldChg>
      <pc:sldChg chg="modSp add mod ord">
        <pc:chgData name="Nhan Pham" userId="74c44e72-6324-4872-955b-c0ede2aa340a" providerId="ADAL" clId="{85E9B46C-77AB-456B-991A-8EE236FF9665}" dt="2024-03-06T01:04:40.729" v="3457"/>
        <pc:sldMkLst>
          <pc:docMk/>
          <pc:sldMk cId="3821177876" sldId="329"/>
        </pc:sldMkLst>
        <pc:spChg chg="mod">
          <ac:chgData name="Nhan Pham" userId="74c44e72-6324-4872-955b-c0ede2aa340a" providerId="ADAL" clId="{85E9B46C-77AB-456B-991A-8EE236FF9665}" dt="2024-03-05T23:59:07.167" v="3300"/>
          <ac:spMkLst>
            <pc:docMk/>
            <pc:sldMk cId="3821177876" sldId="329"/>
            <ac:spMk id="2" creationId="{14FEA02B-5C77-C996-006B-F4725B089A0A}"/>
          </ac:spMkLst>
        </pc:spChg>
        <pc:spChg chg="mod">
          <ac:chgData name="Nhan Pham" userId="74c44e72-6324-4872-955b-c0ede2aa340a" providerId="ADAL" clId="{85E9B46C-77AB-456B-991A-8EE236FF9665}" dt="2024-02-29T22:35:51.574" v="2139" actId="20577"/>
          <ac:spMkLst>
            <pc:docMk/>
            <pc:sldMk cId="3821177876" sldId="329"/>
            <ac:spMk id="4" creationId="{0A9BA094-3E7D-8C1E-E6BE-B5C353F04EFA}"/>
          </ac:spMkLst>
        </pc:spChg>
        <pc:spChg chg="mod">
          <ac:chgData name="Nhan Pham" userId="74c44e72-6324-4872-955b-c0ede2aa340a" providerId="ADAL" clId="{85E9B46C-77AB-456B-991A-8EE236FF9665}" dt="2024-02-29T22:51:29.368" v="2740" actId="1076"/>
          <ac:spMkLst>
            <pc:docMk/>
            <pc:sldMk cId="3821177876" sldId="329"/>
            <ac:spMk id="9" creationId="{F78AD5B7-5B38-5B72-17E5-5B60B4B3B28A}"/>
          </ac:spMkLst>
        </pc:spChg>
      </pc:sldChg>
      <pc:sldChg chg="addSp delSp modSp mod">
        <pc:chgData name="Nhan Pham" userId="74c44e72-6324-4872-955b-c0ede2aa340a" providerId="ADAL" clId="{85E9B46C-77AB-456B-991A-8EE236FF9665}" dt="2024-03-06T17:31:02.687" v="3785" actId="1076"/>
        <pc:sldMkLst>
          <pc:docMk/>
          <pc:sldMk cId="4092062" sldId="330"/>
        </pc:sldMkLst>
        <pc:spChg chg="mod">
          <ac:chgData name="Nhan Pham" userId="74c44e72-6324-4872-955b-c0ede2aa340a" providerId="ADAL" clId="{85E9B46C-77AB-456B-991A-8EE236FF9665}" dt="2024-03-06T17:31:02.687" v="3785" actId="1076"/>
          <ac:spMkLst>
            <pc:docMk/>
            <pc:sldMk cId="4092062" sldId="330"/>
            <ac:spMk id="11" creationId="{31155FFE-8640-4565-24CB-298695D5661C}"/>
          </ac:spMkLst>
        </pc:spChg>
        <pc:graphicFrameChg chg="add mod">
          <ac:chgData name="Nhan Pham" userId="74c44e72-6324-4872-955b-c0ede2aa340a" providerId="ADAL" clId="{85E9B46C-77AB-456B-991A-8EE236FF9665}" dt="2024-03-06T17:28:59.331" v="3783" actId="1076"/>
          <ac:graphicFrameMkLst>
            <pc:docMk/>
            <pc:sldMk cId="4092062" sldId="330"/>
            <ac:graphicFrameMk id="2" creationId="{A1612505-83D6-1669-3F35-DD21AFC2FF16}"/>
          </ac:graphicFrameMkLst>
        </pc:graphicFrameChg>
        <pc:graphicFrameChg chg="del mod">
          <ac:chgData name="Nhan Pham" userId="74c44e72-6324-4872-955b-c0ede2aa340a" providerId="ADAL" clId="{85E9B46C-77AB-456B-991A-8EE236FF9665}" dt="2024-03-06T01:18:32.878" v="3635" actId="21"/>
          <ac:graphicFrameMkLst>
            <pc:docMk/>
            <pc:sldMk cId="4092062" sldId="330"/>
            <ac:graphicFrameMk id="5" creationId="{5C73DB8A-8DC4-CC62-8F69-832990386004}"/>
          </ac:graphicFrameMkLst>
        </pc:graphicFrameChg>
      </pc:sldChg>
      <pc:sldChg chg="modSp add del mod">
        <pc:chgData name="Nhan Pham" userId="74c44e72-6324-4872-955b-c0ede2aa340a" providerId="ADAL" clId="{85E9B46C-77AB-456B-991A-8EE236FF9665}" dt="2024-03-06T00:46:09.474" v="3356" actId="2696"/>
        <pc:sldMkLst>
          <pc:docMk/>
          <pc:sldMk cId="1536580688" sldId="331"/>
        </pc:sldMkLst>
        <pc:spChg chg="mod">
          <ac:chgData name="Nhan Pham" userId="74c44e72-6324-4872-955b-c0ede2aa340a" providerId="ADAL" clId="{85E9B46C-77AB-456B-991A-8EE236FF9665}" dt="2024-03-05T23:52:48.840" v="3133" actId="1076"/>
          <ac:spMkLst>
            <pc:docMk/>
            <pc:sldMk cId="1536580688" sldId="331"/>
            <ac:spMk id="2" creationId="{14FEA02B-5C77-C996-006B-F4725B089A0A}"/>
          </ac:spMkLst>
        </pc:spChg>
        <pc:spChg chg="mod">
          <ac:chgData name="Nhan Pham" userId="74c44e72-6324-4872-955b-c0ede2aa340a" providerId="ADAL" clId="{85E9B46C-77AB-456B-991A-8EE236FF9665}" dt="2024-03-05T23:52:44.138" v="3132" actId="20577"/>
          <ac:spMkLst>
            <pc:docMk/>
            <pc:sldMk cId="1536580688" sldId="331"/>
            <ac:spMk id="4" creationId="{0A9BA094-3E7D-8C1E-E6BE-B5C353F04EFA}"/>
          </ac:spMkLst>
        </pc:spChg>
      </pc:sldChg>
      <pc:sldChg chg="addSp modSp add mod ord">
        <pc:chgData name="Nhan Pham" userId="74c44e72-6324-4872-955b-c0ede2aa340a" providerId="ADAL" clId="{85E9B46C-77AB-456B-991A-8EE236FF9665}" dt="2024-03-06T17:32:38.540" v="3841" actId="1076"/>
        <pc:sldMkLst>
          <pc:docMk/>
          <pc:sldMk cId="3321560092" sldId="332"/>
        </pc:sldMkLst>
        <pc:spChg chg="mod">
          <ac:chgData name="Nhan Pham" userId="74c44e72-6324-4872-955b-c0ede2aa340a" providerId="ADAL" clId="{85E9B46C-77AB-456B-991A-8EE236FF9665}" dt="2024-03-06T01:06:15.673" v="3530" actId="20577"/>
          <ac:spMkLst>
            <pc:docMk/>
            <pc:sldMk cId="3321560092" sldId="332"/>
            <ac:spMk id="2" creationId="{14FEA02B-5C77-C996-006B-F4725B089A0A}"/>
          </ac:spMkLst>
        </pc:spChg>
        <pc:spChg chg="mod">
          <ac:chgData name="Nhan Pham" userId="74c44e72-6324-4872-955b-c0ede2aa340a" providerId="ADAL" clId="{85E9B46C-77AB-456B-991A-8EE236FF9665}" dt="2024-03-06T01:06:11.667" v="3529" actId="20577"/>
          <ac:spMkLst>
            <pc:docMk/>
            <pc:sldMk cId="3321560092" sldId="332"/>
            <ac:spMk id="4" creationId="{0A9BA094-3E7D-8C1E-E6BE-B5C353F04EFA}"/>
          </ac:spMkLst>
        </pc:spChg>
        <pc:spChg chg="add mod">
          <ac:chgData name="Nhan Pham" userId="74c44e72-6324-4872-955b-c0ede2aa340a" providerId="ADAL" clId="{85E9B46C-77AB-456B-991A-8EE236FF9665}" dt="2024-03-06T17:32:35.140" v="3840" actId="1076"/>
          <ac:spMkLst>
            <pc:docMk/>
            <pc:sldMk cId="3321560092" sldId="332"/>
            <ac:spMk id="5" creationId="{52FE7152-B31F-DD8B-3426-ADDBB3B452AC}"/>
          </ac:spMkLst>
        </pc:spChg>
        <pc:spChg chg="add mod">
          <ac:chgData name="Nhan Pham" userId="74c44e72-6324-4872-955b-c0ede2aa340a" providerId="ADAL" clId="{85E9B46C-77AB-456B-991A-8EE236FF9665}" dt="2024-03-06T17:22:35.891" v="3757" actId="1076"/>
          <ac:spMkLst>
            <pc:docMk/>
            <pc:sldMk cId="3321560092" sldId="332"/>
            <ac:spMk id="7" creationId="{0AE720FD-6058-6D34-90E9-A73EB5B207E0}"/>
          </ac:spMkLst>
        </pc:spChg>
        <pc:spChg chg="add mod">
          <ac:chgData name="Nhan Pham" userId="74c44e72-6324-4872-955b-c0ede2aa340a" providerId="ADAL" clId="{85E9B46C-77AB-456B-991A-8EE236FF9665}" dt="2024-03-06T17:23:02.797" v="3765" actId="20577"/>
          <ac:spMkLst>
            <pc:docMk/>
            <pc:sldMk cId="3321560092" sldId="332"/>
            <ac:spMk id="8" creationId="{ADC7CD91-75AD-B937-A8E4-7353884EA88E}"/>
          </ac:spMkLst>
        </pc:spChg>
        <pc:spChg chg="mod">
          <ac:chgData name="Nhan Pham" userId="74c44e72-6324-4872-955b-c0ede2aa340a" providerId="ADAL" clId="{85E9B46C-77AB-456B-991A-8EE236FF9665}" dt="2024-03-06T17:20:21.659" v="3695" actId="34135"/>
          <ac:spMkLst>
            <pc:docMk/>
            <pc:sldMk cId="3321560092" sldId="332"/>
            <ac:spMk id="9" creationId="{F78AD5B7-5B38-5B72-17E5-5B60B4B3B28A}"/>
          </ac:spMkLst>
        </pc:spChg>
        <pc:spChg chg="add mod">
          <ac:chgData name="Nhan Pham" userId="74c44e72-6324-4872-955b-c0ede2aa340a" providerId="ADAL" clId="{85E9B46C-77AB-456B-991A-8EE236FF9665}" dt="2024-03-06T17:32:38.540" v="3841" actId="1076"/>
          <ac:spMkLst>
            <pc:docMk/>
            <pc:sldMk cId="3321560092" sldId="332"/>
            <ac:spMk id="10" creationId="{3AE2B783-F70C-E0E5-F520-288B1851BC3F}"/>
          </ac:spMkLst>
        </pc:spChg>
        <pc:picChg chg="add mod">
          <ac:chgData name="Nhan Pham" userId="74c44e72-6324-4872-955b-c0ede2aa340a" providerId="ADAL" clId="{85E9B46C-77AB-456B-991A-8EE236FF9665}" dt="2024-03-06T17:21:21.345" v="3709" actId="1076"/>
          <ac:picMkLst>
            <pc:docMk/>
            <pc:sldMk cId="3321560092" sldId="332"/>
            <ac:picMk id="1026" creationId="{E3B310A6-3965-3525-97DC-06C0D993896E}"/>
          </ac:picMkLst>
        </pc:picChg>
      </pc:sldChg>
      <pc:sldChg chg="modSp add mod">
        <pc:chgData name="Nhan Pham" userId="74c44e72-6324-4872-955b-c0ede2aa340a" providerId="ADAL" clId="{85E9B46C-77AB-456B-991A-8EE236FF9665}" dt="2024-03-06T17:26:38.620" v="3768" actId="255"/>
        <pc:sldMkLst>
          <pc:docMk/>
          <pc:sldMk cId="1976751748" sldId="333"/>
        </pc:sldMkLst>
        <pc:spChg chg="mod">
          <ac:chgData name="Nhan Pham" userId="74c44e72-6324-4872-955b-c0ede2aa340a" providerId="ADAL" clId="{85E9B46C-77AB-456B-991A-8EE236FF9665}" dt="2024-03-06T17:26:38.620" v="3768" actId="255"/>
          <ac:spMkLst>
            <pc:docMk/>
            <pc:sldMk cId="1976751748" sldId="333"/>
            <ac:spMk id="2" creationId="{14FEA02B-5C77-C996-006B-F4725B089A0A}"/>
          </ac:spMkLst>
        </pc:spChg>
        <pc:spChg chg="mod">
          <ac:chgData name="Nhan Pham" userId="74c44e72-6324-4872-955b-c0ede2aa340a" providerId="ADAL" clId="{85E9B46C-77AB-456B-991A-8EE236FF9665}" dt="2024-03-06T01:09:03.969" v="3573" actId="20577"/>
          <ac:spMkLst>
            <pc:docMk/>
            <pc:sldMk cId="1976751748" sldId="333"/>
            <ac:spMk id="4" creationId="{0A9BA094-3E7D-8C1E-E6BE-B5C353F04EFA}"/>
          </ac:spMkLst>
        </pc:spChg>
        <pc:spChg chg="mod">
          <ac:chgData name="Nhan Pham" userId="74c44e72-6324-4872-955b-c0ede2aa340a" providerId="ADAL" clId="{85E9B46C-77AB-456B-991A-8EE236FF9665}" dt="2024-03-06T00:37:11.017" v="3306" actId="1076"/>
          <ac:spMkLst>
            <pc:docMk/>
            <pc:sldMk cId="1976751748" sldId="333"/>
            <ac:spMk id="9" creationId="{F78AD5B7-5B38-5B72-17E5-5B60B4B3B28A}"/>
          </ac:spMkLst>
        </pc:spChg>
      </pc:sldChg>
      <pc:sldChg chg="modSp add mod ord">
        <pc:chgData name="Nhan Pham" userId="74c44e72-6324-4872-955b-c0ede2aa340a" providerId="ADAL" clId="{85E9B46C-77AB-456B-991A-8EE236FF9665}" dt="2024-03-06T17:27:22.193" v="3774" actId="1076"/>
        <pc:sldMkLst>
          <pc:docMk/>
          <pc:sldMk cId="968148825" sldId="334"/>
        </pc:sldMkLst>
        <pc:spChg chg="mod">
          <ac:chgData name="Nhan Pham" userId="74c44e72-6324-4872-955b-c0ede2aa340a" providerId="ADAL" clId="{85E9B46C-77AB-456B-991A-8EE236FF9665}" dt="2024-03-06T17:27:22.193" v="3774" actId="1076"/>
          <ac:spMkLst>
            <pc:docMk/>
            <pc:sldMk cId="968148825" sldId="334"/>
            <ac:spMk id="2" creationId="{14FEA02B-5C77-C996-006B-F4725B089A0A}"/>
          </ac:spMkLst>
        </pc:spChg>
        <pc:spChg chg="mod">
          <ac:chgData name="Nhan Pham" userId="74c44e72-6324-4872-955b-c0ede2aa340a" providerId="ADAL" clId="{85E9B46C-77AB-456B-991A-8EE236FF9665}" dt="2024-03-06T01:09:09.132" v="3579" actId="20577"/>
          <ac:spMkLst>
            <pc:docMk/>
            <pc:sldMk cId="968148825" sldId="334"/>
            <ac:spMk id="4" creationId="{0A9BA094-3E7D-8C1E-E6BE-B5C353F04EFA}"/>
          </ac:spMkLst>
        </pc:spChg>
      </pc:sldChg>
      <pc:sldChg chg="modSp add mod">
        <pc:chgData name="Nhan Pham" userId="74c44e72-6324-4872-955b-c0ede2aa340a" providerId="ADAL" clId="{85E9B46C-77AB-456B-991A-8EE236FF9665}" dt="2024-03-07T17:28:14.148" v="3910" actId="20577"/>
        <pc:sldMkLst>
          <pc:docMk/>
          <pc:sldMk cId="4208729388" sldId="335"/>
        </pc:sldMkLst>
        <pc:spChg chg="mod">
          <ac:chgData name="Nhan Pham" userId="74c44e72-6324-4872-955b-c0ede2aa340a" providerId="ADAL" clId="{85E9B46C-77AB-456B-991A-8EE236FF9665}" dt="2024-03-07T17:28:14.148" v="3910" actId="20577"/>
          <ac:spMkLst>
            <pc:docMk/>
            <pc:sldMk cId="4208729388" sldId="335"/>
            <ac:spMk id="2" creationId="{14FEA02B-5C77-C996-006B-F4725B089A0A}"/>
          </ac:spMkLst>
        </pc:spChg>
        <pc:spChg chg="mod">
          <ac:chgData name="Nhan Pham" userId="74c44e72-6324-4872-955b-c0ede2aa340a" providerId="ADAL" clId="{85E9B46C-77AB-456B-991A-8EE236FF9665}" dt="2024-03-06T01:06:21.123" v="3537" actId="20577"/>
          <ac:spMkLst>
            <pc:docMk/>
            <pc:sldMk cId="4208729388" sldId="335"/>
            <ac:spMk id="4" creationId="{0A9BA094-3E7D-8C1E-E6BE-B5C353F04EFA}"/>
          </ac:spMkLst>
        </pc:spChg>
      </pc:sldChg>
    </pc:docChg>
  </pc:docChgLst>
  <pc:docChgLst>
    <pc:chgData name="Fiona Mattson" userId="14bc0432-8c25-4d4f-a6fb-d4ec2223c4d3" providerId="ADAL" clId="{FD300D31-5EFA-4974-A84E-6A8BE68AC03B}"/>
    <pc:docChg chg="undo custSel addSld delSld modSld sldOrd">
      <pc:chgData name="Fiona Mattson" userId="14bc0432-8c25-4d4f-a6fb-d4ec2223c4d3" providerId="ADAL" clId="{FD300D31-5EFA-4974-A84E-6A8BE68AC03B}" dt="2024-03-07T17:19:09.897" v="515"/>
      <pc:docMkLst>
        <pc:docMk/>
      </pc:docMkLst>
      <pc:sldChg chg="modSp mod">
        <pc:chgData name="Fiona Mattson" userId="14bc0432-8c25-4d4f-a6fb-d4ec2223c4d3" providerId="ADAL" clId="{FD300D31-5EFA-4974-A84E-6A8BE68AC03B}" dt="2024-03-06T00:39:08.531" v="83" actId="20577"/>
        <pc:sldMkLst>
          <pc:docMk/>
          <pc:sldMk cId="2067879966" sldId="293"/>
        </pc:sldMkLst>
        <pc:spChg chg="mod">
          <ac:chgData name="Fiona Mattson" userId="14bc0432-8c25-4d4f-a6fb-d4ec2223c4d3" providerId="ADAL" clId="{FD300D31-5EFA-4974-A84E-6A8BE68AC03B}" dt="2024-03-06T00:39:08.531" v="83" actId="20577"/>
          <ac:spMkLst>
            <pc:docMk/>
            <pc:sldMk cId="2067879966" sldId="293"/>
            <ac:spMk id="197" creationId="{C9FFCA79-369D-CDF0-0ECB-4C8D936765C4}"/>
          </ac:spMkLst>
        </pc:spChg>
      </pc:sldChg>
      <pc:sldChg chg="addSp delSp modSp mod">
        <pc:chgData name="Fiona Mattson" userId="14bc0432-8c25-4d4f-a6fb-d4ec2223c4d3" providerId="ADAL" clId="{FD300D31-5EFA-4974-A84E-6A8BE68AC03B}" dt="2024-03-05T20:49:21.400" v="81" actId="1076"/>
        <pc:sldMkLst>
          <pc:docMk/>
          <pc:sldMk cId="1678637091" sldId="316"/>
        </pc:sldMkLst>
        <pc:spChg chg="mod">
          <ac:chgData name="Fiona Mattson" userId="14bc0432-8c25-4d4f-a6fb-d4ec2223c4d3" providerId="ADAL" clId="{FD300D31-5EFA-4974-A84E-6A8BE68AC03B}" dt="2024-03-04T18:24:31.029" v="33" actId="20577"/>
          <ac:spMkLst>
            <pc:docMk/>
            <pc:sldMk cId="1678637091" sldId="316"/>
            <ac:spMk id="10" creationId="{FD72D3C9-2EDB-FFF8-6047-2470641ECF06}"/>
          </ac:spMkLst>
        </pc:spChg>
        <pc:spChg chg="del">
          <ac:chgData name="Fiona Mattson" userId="14bc0432-8c25-4d4f-a6fb-d4ec2223c4d3" providerId="ADAL" clId="{FD300D31-5EFA-4974-A84E-6A8BE68AC03B}" dt="2024-03-04T18:24:36.670" v="35" actId="478"/>
          <ac:spMkLst>
            <pc:docMk/>
            <pc:sldMk cId="1678637091" sldId="316"/>
            <ac:spMk id="11" creationId="{71EF12D7-905A-A20B-DF80-3FB3E046DF91}"/>
          </ac:spMkLst>
        </pc:spChg>
        <pc:graphicFrameChg chg="add mod modGraphic">
          <ac:chgData name="Fiona Mattson" userId="14bc0432-8c25-4d4f-a6fb-d4ec2223c4d3" providerId="ADAL" clId="{FD300D31-5EFA-4974-A84E-6A8BE68AC03B}" dt="2024-03-05T20:48:54.804" v="76" actId="1076"/>
          <ac:graphicFrameMkLst>
            <pc:docMk/>
            <pc:sldMk cId="1678637091" sldId="316"/>
            <ac:graphicFrameMk id="2" creationId="{8A0EF02D-06F4-C062-6AE6-1099EF612167}"/>
          </ac:graphicFrameMkLst>
        </pc:graphicFrameChg>
        <pc:graphicFrameChg chg="add mod modGraphic">
          <ac:chgData name="Fiona Mattson" userId="14bc0432-8c25-4d4f-a6fb-d4ec2223c4d3" providerId="ADAL" clId="{FD300D31-5EFA-4974-A84E-6A8BE68AC03B}" dt="2024-03-05T20:49:21.400" v="81" actId="1076"/>
          <ac:graphicFrameMkLst>
            <pc:docMk/>
            <pc:sldMk cId="1678637091" sldId="316"/>
            <ac:graphicFrameMk id="4" creationId="{7C99D6D9-738D-D398-65E0-BF602476C26D}"/>
          </ac:graphicFrameMkLst>
        </pc:graphicFrameChg>
        <pc:graphicFrameChg chg="del">
          <ac:chgData name="Fiona Mattson" userId="14bc0432-8c25-4d4f-a6fb-d4ec2223c4d3" providerId="ADAL" clId="{FD300D31-5EFA-4974-A84E-6A8BE68AC03B}" dt="2024-03-04T18:24:34.776" v="34" actId="478"/>
          <ac:graphicFrameMkLst>
            <pc:docMk/>
            <pc:sldMk cId="1678637091" sldId="316"/>
            <ac:graphicFrameMk id="5" creationId="{95B1CB8C-A9B3-EFAF-DF50-A0E8DA50CFC3}"/>
          </ac:graphicFrameMkLst>
        </pc:graphicFrameChg>
      </pc:sldChg>
      <pc:sldChg chg="modSp mod delCm">
        <pc:chgData name="Fiona Mattson" userId="14bc0432-8c25-4d4f-a6fb-d4ec2223c4d3" providerId="ADAL" clId="{FD300D31-5EFA-4974-A84E-6A8BE68AC03B}" dt="2024-03-07T17:19:03.654" v="513"/>
        <pc:sldMkLst>
          <pc:docMk/>
          <pc:sldMk cId="93738864" sldId="324"/>
        </pc:sldMkLst>
        <pc:spChg chg="mod">
          <ac:chgData name="Fiona Mattson" userId="14bc0432-8c25-4d4f-a6fb-d4ec2223c4d3" providerId="ADAL" clId="{FD300D31-5EFA-4974-A84E-6A8BE68AC03B}" dt="2024-03-07T01:37:37.740" v="402" actId="20577"/>
          <ac:spMkLst>
            <pc:docMk/>
            <pc:sldMk cId="93738864" sldId="324"/>
            <ac:spMk id="2" creationId="{14FEA02B-5C77-C996-006B-F4725B089A0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iona Mattson" userId="14bc0432-8c25-4d4f-a6fb-d4ec2223c4d3" providerId="ADAL" clId="{FD300D31-5EFA-4974-A84E-6A8BE68AC03B}" dt="2024-03-07T17:19:03.654" v="513"/>
              <pc2:cmMkLst xmlns:pc2="http://schemas.microsoft.com/office/powerpoint/2019/9/main/command">
                <pc:docMk/>
                <pc:sldMk cId="93738864" sldId="324"/>
                <pc2:cmMk id="{49D781A1-A40F-41BD-AE4E-BE111812744E}"/>
              </pc2:cmMkLst>
            </pc226:cmChg>
          </p:ext>
        </pc:extLst>
      </pc:sldChg>
      <pc:sldChg chg="modSp mod ord">
        <pc:chgData name="Fiona Mattson" userId="14bc0432-8c25-4d4f-a6fb-d4ec2223c4d3" providerId="ADAL" clId="{FD300D31-5EFA-4974-A84E-6A8BE68AC03B}" dt="2024-03-07T01:36:43.219" v="392" actId="20577"/>
        <pc:sldMkLst>
          <pc:docMk/>
          <pc:sldMk cId="2220441182" sldId="325"/>
        </pc:sldMkLst>
        <pc:spChg chg="mod">
          <ac:chgData name="Fiona Mattson" userId="14bc0432-8c25-4d4f-a6fb-d4ec2223c4d3" providerId="ADAL" clId="{FD300D31-5EFA-4974-A84E-6A8BE68AC03B}" dt="2024-03-07T01:36:43.219" v="392" actId="20577"/>
          <ac:spMkLst>
            <pc:docMk/>
            <pc:sldMk cId="2220441182" sldId="325"/>
            <ac:spMk id="2" creationId="{D3B6CCEB-3E20-2F1C-6F3B-B81207600AB8}"/>
          </ac:spMkLst>
        </pc:spChg>
        <pc:graphicFrameChg chg="mod">
          <ac:chgData name="Fiona Mattson" userId="14bc0432-8c25-4d4f-a6fb-d4ec2223c4d3" providerId="ADAL" clId="{FD300D31-5EFA-4974-A84E-6A8BE68AC03B}" dt="2024-03-07T01:36:10.306" v="374" actId="20577"/>
          <ac:graphicFrameMkLst>
            <pc:docMk/>
            <pc:sldMk cId="2220441182" sldId="325"/>
            <ac:graphicFrameMk id="5" creationId="{64D2E763-858F-67C1-DD9B-812F895AB63C}"/>
          </ac:graphicFrameMkLst>
        </pc:graphicFrameChg>
      </pc:sldChg>
      <pc:sldChg chg="delCm">
        <pc:chgData name="Fiona Mattson" userId="14bc0432-8c25-4d4f-a6fb-d4ec2223c4d3" providerId="ADAL" clId="{FD300D31-5EFA-4974-A84E-6A8BE68AC03B}" dt="2024-03-07T17:19:06.820" v="514"/>
        <pc:sldMkLst>
          <pc:docMk/>
          <pc:sldMk cId="3233717415" sldId="32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Fiona Mattson" userId="14bc0432-8c25-4d4f-a6fb-d4ec2223c4d3" providerId="ADAL" clId="{FD300D31-5EFA-4974-A84E-6A8BE68AC03B}" dt="2024-03-07T17:19:06.820" v="514"/>
              <pc2:cmMkLst xmlns:pc2="http://schemas.microsoft.com/office/powerpoint/2019/9/main/command">
                <pc:docMk/>
                <pc:sldMk cId="3233717415" sldId="326"/>
                <pc2:cmMk id="{09DA9A57-7040-42C3-A20C-E0A8A761D5EB}"/>
              </pc2:cmMkLst>
            </pc226:cmChg>
          </p:ext>
        </pc:extLst>
      </pc:sldChg>
      <pc:sldChg chg="modSp mod delCm modCm">
        <pc:chgData name="Fiona Mattson" userId="14bc0432-8c25-4d4f-a6fb-d4ec2223c4d3" providerId="ADAL" clId="{FD300D31-5EFA-4974-A84E-6A8BE68AC03B}" dt="2024-03-07T17:19:09.897" v="515"/>
        <pc:sldMkLst>
          <pc:docMk/>
          <pc:sldMk cId="4209244555" sldId="327"/>
        </pc:sldMkLst>
        <pc:spChg chg="mod">
          <ac:chgData name="Fiona Mattson" userId="14bc0432-8c25-4d4f-a6fb-d4ec2223c4d3" providerId="ADAL" clId="{FD300D31-5EFA-4974-A84E-6A8BE68AC03B}" dt="2024-03-07T01:38:51.812" v="495" actId="20577"/>
          <ac:spMkLst>
            <pc:docMk/>
            <pc:sldMk cId="4209244555" sldId="327"/>
            <ac:spMk id="4" creationId="{0A9BA094-3E7D-8C1E-E6BE-B5C353F04EF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Fiona Mattson" userId="14bc0432-8c25-4d4f-a6fb-d4ec2223c4d3" providerId="ADAL" clId="{FD300D31-5EFA-4974-A84E-6A8BE68AC03B}" dt="2024-03-07T17:19:09.897" v="515"/>
              <pc2:cmMkLst xmlns:pc2="http://schemas.microsoft.com/office/powerpoint/2019/9/main/command">
                <pc:docMk/>
                <pc:sldMk cId="4209244555" sldId="327"/>
                <pc2:cmMk id="{CDE2A60C-280C-43DD-80BD-AD80D9021AB1}"/>
              </pc2:cmMkLst>
            </pc226:cmChg>
          </p:ext>
        </pc:extLst>
      </pc:sldChg>
      <pc:sldChg chg="modSp add mod">
        <pc:chgData name="Fiona Mattson" userId="14bc0432-8c25-4d4f-a6fb-d4ec2223c4d3" providerId="ADAL" clId="{FD300D31-5EFA-4974-A84E-6A8BE68AC03B}" dt="2024-03-07T01:37:03.924" v="395" actId="1076"/>
        <pc:sldMkLst>
          <pc:docMk/>
          <pc:sldMk cId="4092062" sldId="330"/>
        </pc:sldMkLst>
        <pc:spChg chg="mod">
          <ac:chgData name="Fiona Mattson" userId="14bc0432-8c25-4d4f-a6fb-d4ec2223c4d3" providerId="ADAL" clId="{FD300D31-5EFA-4974-A84E-6A8BE68AC03B}" dt="2024-03-07T01:36:53.325" v="394" actId="20577"/>
          <ac:spMkLst>
            <pc:docMk/>
            <pc:sldMk cId="4092062" sldId="330"/>
            <ac:spMk id="11" creationId="{31155FFE-8640-4565-24CB-298695D5661C}"/>
          </ac:spMkLst>
        </pc:spChg>
        <pc:graphicFrameChg chg="mod">
          <ac:chgData name="Fiona Mattson" userId="14bc0432-8c25-4d4f-a6fb-d4ec2223c4d3" providerId="ADAL" clId="{FD300D31-5EFA-4974-A84E-6A8BE68AC03B}" dt="2024-03-07T01:37:03.924" v="395" actId="1076"/>
          <ac:graphicFrameMkLst>
            <pc:docMk/>
            <pc:sldMk cId="4092062" sldId="330"/>
            <ac:graphicFrameMk id="2" creationId="{A1612505-83D6-1669-3F35-DD21AFC2FF16}"/>
          </ac:graphicFrameMkLst>
        </pc:graphicFrameChg>
        <pc:graphicFrameChg chg="mod">
          <ac:chgData name="Fiona Mattson" userId="14bc0432-8c25-4d4f-a6fb-d4ec2223c4d3" providerId="ADAL" clId="{FD300D31-5EFA-4974-A84E-6A8BE68AC03B}" dt="2024-03-06T00:41:14.440" v="167" actId="20577"/>
          <ac:graphicFrameMkLst>
            <pc:docMk/>
            <pc:sldMk cId="4092062" sldId="330"/>
            <ac:graphicFrameMk id="5" creationId="{5C73DB8A-8DC4-CC62-8F69-832990386004}"/>
          </ac:graphicFrameMkLst>
        </pc:graphicFrameChg>
      </pc:sldChg>
      <pc:sldChg chg="new del">
        <pc:chgData name="Fiona Mattson" userId="14bc0432-8c25-4d4f-a6fb-d4ec2223c4d3" providerId="ADAL" clId="{FD300D31-5EFA-4974-A84E-6A8BE68AC03B}" dt="2024-03-04T18:20:53.341" v="1" actId="680"/>
        <pc:sldMkLst>
          <pc:docMk/>
          <pc:sldMk cId="271511985" sldId="330"/>
        </pc:sldMkLst>
      </pc:sldChg>
      <pc:sldChg chg="modSp mod">
        <pc:chgData name="Fiona Mattson" userId="14bc0432-8c25-4d4f-a6fb-d4ec2223c4d3" providerId="ADAL" clId="{FD300D31-5EFA-4974-A84E-6A8BE68AC03B}" dt="2024-03-06T00:44:09.603" v="245" actId="12"/>
        <pc:sldMkLst>
          <pc:docMk/>
          <pc:sldMk cId="1536580688" sldId="331"/>
        </pc:sldMkLst>
        <pc:spChg chg="mod">
          <ac:chgData name="Fiona Mattson" userId="14bc0432-8c25-4d4f-a6fb-d4ec2223c4d3" providerId="ADAL" clId="{FD300D31-5EFA-4974-A84E-6A8BE68AC03B}" dt="2024-03-06T00:44:09.603" v="245" actId="12"/>
          <ac:spMkLst>
            <pc:docMk/>
            <pc:sldMk cId="1536580688" sldId="331"/>
            <ac:spMk id="2" creationId="{14FEA02B-5C77-C996-006B-F4725B089A0A}"/>
          </ac:spMkLst>
        </pc:spChg>
      </pc:sldChg>
      <pc:sldChg chg="delSp modSp mod">
        <pc:chgData name="Fiona Mattson" userId="14bc0432-8c25-4d4f-a6fb-d4ec2223c4d3" providerId="ADAL" clId="{FD300D31-5EFA-4974-A84E-6A8BE68AC03B}" dt="2024-03-07T01:39:21.881" v="496" actId="478"/>
        <pc:sldMkLst>
          <pc:docMk/>
          <pc:sldMk cId="3321560092" sldId="332"/>
        </pc:sldMkLst>
        <pc:spChg chg="mod">
          <ac:chgData name="Fiona Mattson" userId="14bc0432-8c25-4d4f-a6fb-d4ec2223c4d3" providerId="ADAL" clId="{FD300D31-5EFA-4974-A84E-6A8BE68AC03B}" dt="2024-03-06T00:53:36.614" v="246" actId="20577"/>
          <ac:spMkLst>
            <pc:docMk/>
            <pc:sldMk cId="3321560092" sldId="332"/>
            <ac:spMk id="2" creationId="{14FEA02B-5C77-C996-006B-F4725B089A0A}"/>
          </ac:spMkLst>
        </pc:spChg>
        <pc:spChg chg="del">
          <ac:chgData name="Fiona Mattson" userId="14bc0432-8c25-4d4f-a6fb-d4ec2223c4d3" providerId="ADAL" clId="{FD300D31-5EFA-4974-A84E-6A8BE68AC03B}" dt="2024-03-07T01:39:21.881" v="496" actId="478"/>
          <ac:spMkLst>
            <pc:docMk/>
            <pc:sldMk cId="3321560092" sldId="332"/>
            <ac:spMk id="10" creationId="{3AE2B783-F70C-E0E5-F520-288B1851BC3F}"/>
          </ac:spMkLst>
        </pc:spChg>
      </pc:sldChg>
      <pc:sldChg chg="modSp mod">
        <pc:chgData name="Fiona Mattson" userId="14bc0432-8c25-4d4f-a6fb-d4ec2223c4d3" providerId="ADAL" clId="{FD300D31-5EFA-4974-A84E-6A8BE68AC03B}" dt="2024-03-07T17:18:25.835" v="510" actId="1076"/>
        <pc:sldMkLst>
          <pc:docMk/>
          <pc:sldMk cId="968148825" sldId="334"/>
        </pc:sldMkLst>
        <pc:spChg chg="mod">
          <ac:chgData name="Fiona Mattson" userId="14bc0432-8c25-4d4f-a6fb-d4ec2223c4d3" providerId="ADAL" clId="{FD300D31-5EFA-4974-A84E-6A8BE68AC03B}" dt="2024-03-07T17:18:23.840" v="509" actId="1076"/>
          <ac:spMkLst>
            <pc:docMk/>
            <pc:sldMk cId="968148825" sldId="334"/>
            <ac:spMk id="2" creationId="{14FEA02B-5C77-C996-006B-F4725B089A0A}"/>
          </ac:spMkLst>
        </pc:spChg>
        <pc:spChg chg="mod">
          <ac:chgData name="Fiona Mattson" userId="14bc0432-8c25-4d4f-a6fb-d4ec2223c4d3" providerId="ADAL" clId="{FD300D31-5EFA-4974-A84E-6A8BE68AC03B}" dt="2024-03-07T17:18:25.835" v="510" actId="1076"/>
          <ac:spMkLst>
            <pc:docMk/>
            <pc:sldMk cId="968148825" sldId="334"/>
            <ac:spMk id="4" creationId="{0A9BA094-3E7D-8C1E-E6BE-B5C353F04EFA}"/>
          </ac:spMkLst>
        </pc:spChg>
      </pc:sldChg>
      <pc:sldChg chg="modSp mod">
        <pc:chgData name="Fiona Mattson" userId="14bc0432-8c25-4d4f-a6fb-d4ec2223c4d3" providerId="ADAL" clId="{FD300D31-5EFA-4974-A84E-6A8BE68AC03B}" dt="2024-03-07T17:18:49.173" v="512" actId="1076"/>
        <pc:sldMkLst>
          <pc:docMk/>
          <pc:sldMk cId="4208729388" sldId="335"/>
        </pc:sldMkLst>
        <pc:spChg chg="mod">
          <ac:chgData name="Fiona Mattson" userId="14bc0432-8c25-4d4f-a6fb-d4ec2223c4d3" providerId="ADAL" clId="{FD300D31-5EFA-4974-A84E-6A8BE68AC03B}" dt="2024-03-07T17:18:49.173" v="512" actId="1076"/>
          <ac:spMkLst>
            <pc:docMk/>
            <pc:sldMk cId="4208729388" sldId="335"/>
            <ac:spMk id="2" creationId="{14FEA02B-5C77-C996-006B-F4725B089A0A}"/>
          </ac:spMkLst>
        </pc:spChg>
        <pc:spChg chg="mod">
          <ac:chgData name="Fiona Mattson" userId="14bc0432-8c25-4d4f-a6fb-d4ec2223c4d3" providerId="ADAL" clId="{FD300D31-5EFA-4974-A84E-6A8BE68AC03B}" dt="2024-03-07T17:18:47.007" v="511" actId="1076"/>
          <ac:spMkLst>
            <pc:docMk/>
            <pc:sldMk cId="4208729388" sldId="335"/>
            <ac:spMk id="4" creationId="{0A9BA094-3E7D-8C1E-E6BE-B5C353F04EFA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sfs1\Shared\asd_fp01_vol1\Cityhall\MarijuanaPnE\CORE%20_Equity%20Program\CORE%20Verification%20with%20LGBT%20Center\Master%20Spreadsheet%20-%20Verified%20Participants%20from%20LGBT%20Center\CORE%20Verified%20Participants%20from%20LGBT%20Cente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4A_3E709E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chemeClr val="bg1"/>
                </a:solidFill>
              </a:rPr>
              <a:t>Other Options:</a:t>
            </a:r>
            <a:r>
              <a:rPr lang="en-US" sz="1800" baseline="0">
                <a:solidFill>
                  <a:schemeClr val="bg1"/>
                </a:solidFill>
              </a:rPr>
              <a:t> </a:t>
            </a:r>
            <a:r>
              <a:rPr lang="en-US" sz="1800">
                <a:solidFill>
                  <a:schemeClr val="bg1"/>
                </a:solidFill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9B-4AB2-87BD-25293A7D0D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9B-4AB2-87BD-25293A7D0D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9B-4AB2-87BD-25293A7D0D5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9B-4AB2-87BD-25293A7D0D5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9B-4AB2-87BD-25293A7D0D5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9B-4AB2-87BD-25293A7D0D5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Sheet2!$B$37:$B$42</c:f>
              <c:strCache>
                <c:ptCount val="6"/>
                <c:pt idx="0">
                  <c:v>RFQ List (#11 to 20 or 25)</c:v>
                </c:pt>
                <c:pt idx="1">
                  <c:v>Hybrid (RFQ List and new process) </c:v>
                </c:pt>
                <c:pt idx="2">
                  <c:v>Only RFQ List</c:v>
                </c:pt>
                <c:pt idx="3">
                  <c:v>Qualified Lottery with interview</c:v>
                </c:pt>
                <c:pt idx="4">
                  <c:v>Merit Based</c:v>
                </c:pt>
                <c:pt idx="5">
                  <c:v>Have most shelf space</c:v>
                </c:pt>
              </c:strCache>
            </c:strRef>
          </c:cat>
          <c:val>
            <c:numRef>
              <c:f>Sheet2!$C$37:$C$42</c:f>
              <c:numCache>
                <c:formatCode>General</c:formatCode>
                <c:ptCount val="6"/>
                <c:pt idx="0">
                  <c:v>4</c:v>
                </c:pt>
                <c:pt idx="1">
                  <c:v>3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9B-4AB2-87BD-25293A7D0D5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b="1">
                <a:solidFill>
                  <a:schemeClr val="bg1"/>
                </a:solidFill>
              </a:rPr>
              <a:t>Preferred number of permits to be made available</a:t>
            </a:r>
          </a:p>
        </c:rich>
      </c:tx>
      <c:layout>
        <c:manualLayout>
          <c:xMode val="edge"/>
          <c:yMode val="edge"/>
          <c:x val="2.4722222222222218E-2"/>
          <c:y val="2.78099652375434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Sheet2!$A$1:$A$4</c:f>
              <c:strCache>
                <c:ptCount val="4"/>
                <c:pt idx="0">
                  <c:v>5 to 10 Stores</c:v>
                </c:pt>
                <c:pt idx="1">
                  <c:v>20 Stores </c:v>
                </c:pt>
                <c:pt idx="2">
                  <c:v>30 to 35 Stores </c:v>
                </c:pt>
                <c:pt idx="3">
                  <c:v>36 to unlimited </c:v>
                </c:pt>
              </c:strCache>
            </c:strRef>
          </c:cat>
          <c:val>
            <c:numRef>
              <c:f>Sheet2!$B$1:$B$4</c:f>
              <c:numCache>
                <c:formatCode>General</c:formatCode>
                <c:ptCount val="4"/>
                <c:pt idx="0">
                  <c:v>8</c:v>
                </c:pt>
                <c:pt idx="1">
                  <c:v>13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A-4798-8D36-56C00FA8424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49846752"/>
        <c:axId val="249858272"/>
      </c:barChart>
      <c:catAx>
        <c:axId val="24984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858272"/>
        <c:crosses val="autoZero"/>
        <c:auto val="1"/>
        <c:lblAlgn val="ctr"/>
        <c:lblOffset val="100"/>
        <c:noMultiLvlLbl val="0"/>
      </c:catAx>
      <c:valAx>
        <c:axId val="249858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84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04D50B-336B-416F-8259-B95526D84B3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130EC-B01C-4B43-BEAD-AA5BDBC92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3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1130EC-B01C-4B43-BEAD-AA5BDBC92A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70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93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05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6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C4842-A870-67BC-E528-08C7A85B5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0A730C-393B-E1D9-4772-20F8E23AD4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32FB6-77CD-24DB-46F8-811383D51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65777-0E8E-B452-7F39-40E821299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8ECAB-262B-B1BC-A245-5108C6B26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7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A3483-340D-3E5F-CF54-E26C34BF2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58042-F54D-2311-2A02-1043B9956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B0813-57CC-4316-39A6-1EECC095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2EA85-D0A5-A5F5-F6F4-888BC60B1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F377A-3F51-4FC0-D50D-6FC85B7D7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0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4FD12-B4BE-8080-56C0-8B3D01736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0E5FF-E003-D65E-0309-7200E7453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7A6E9-A80A-6DC3-8FCB-FEB64C78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704DB-C18A-09BB-249A-518F45D1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FFC41C-76B5-7D82-66E7-1B0E32A54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352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6A0E-DC8E-9720-BB4C-DA80C2250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0AD2D-35E4-8A72-60DF-3C8BA5E0C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5DF8B-073A-74E9-1FDA-216C736D2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909E5-A433-4FA4-A4C7-CBCB74E69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60B5A2-523D-9B8E-1E25-C54CBEA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9E4081-B0B2-A3AA-02D0-DE2DC5277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638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D683B-8419-0B9D-B1FC-FA1DDF65C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737F2-F4E0-3BB4-5833-A2831FC242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4F8526-9913-AF8E-38E5-039D30D61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0F4574-F15A-D041-BD5A-926EEC9CF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5A3010-8DB0-A227-5A0F-BADB7AD92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D38E70-4A3D-0D86-6CA3-1B06FD615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6C476-39D2-02CB-BC86-CA28D147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AAB52D-FDE0-4D28-B7E5-F2762B4E0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08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7EB75-F14B-EF3B-A2FC-4D371B80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B793A-0FF8-1F03-A234-BB83D38E0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E4D736-CA04-D4F4-786E-D35FFC3A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D3ED2-A300-1C7D-1D64-3D97721D3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88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CAD6-2408-7D13-FF6A-D99149986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C693F-ADB8-0162-17E4-8E570ECF4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26F6E-FD04-6B29-CDC1-9B296F74D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29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F41ED-F97F-EDA9-4594-75E70183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CAEF4-2573-C2DD-283B-66142D61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36E1B-DF8F-8162-3CDD-6A2B843FA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A27DA-BA2C-3C30-E163-2D1D79E5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0D34F3-DD9E-02DA-C4D1-F0AA58B4D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F169D0-8104-9B25-8CA7-C6C14C17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88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84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0A4A0-010F-D9AA-B31F-EB9FEA99B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31F6AE-E7BA-D1C3-E1B4-2809EBB7CD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E3E53-70E8-447F-78AC-F035F16D59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D254F-F879-CD57-0E6F-CDF5406A6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C058BE-AC38-9AC2-2611-0BFB5B4A7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CBD9F-6070-6B5F-4D78-32E9911F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11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2ECE0-87C5-A3E0-5453-F7CDFF57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7BE5FE-4DD4-5E35-D327-4325E7F10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3AF32-A49D-C433-A5A0-7982AAE71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D66BE-0C7D-0DE5-0CD9-247AB0378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F4294-9D21-9615-B940-1DB4B42C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707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BD81F3-EBC3-CEAF-BADD-3C7192CFE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AE55CD-05B2-29CD-460D-080C76376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97954-0D0F-91C9-0F2E-CF94D015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60D92-C14A-BF22-9753-A8F399C7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E6328-0EAC-D278-D749-7D554D130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36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02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58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4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6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648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B8EE1-4BA1-419B-8D82-7A73C74F3EC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4302A-6D14-4B20-86BD-22D90F096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5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937403-13A3-0728-3704-C56FD1FAF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C3C7-B775-B646-6026-343AE4EE0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5E6ED-F2B8-87FF-97BC-E7ABCBE91D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9C17B-3927-436F-854C-B079C23C2D75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5DFA59-3EB2-6241-20A3-6A3C81AA9E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CA530-F34E-EF08-A9E4-EE80DF0E4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74D55-7B3B-45F7-800A-D47A78D023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8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2.png"/><Relationship Id="rId5" Type="http://schemas.openxmlformats.org/officeDocument/2006/relationships/image" Target="../media/image8.png"/><Relationship Id="rId10" Type="http://schemas.openxmlformats.org/officeDocument/2006/relationships/hyperlink" Target="mailto:cannabis@cityofsacramento.org" TargetMode="External"/><Relationship Id="rId4" Type="http://schemas.openxmlformats.org/officeDocument/2006/relationships/image" Target="../media/image7.svg"/><Relationship Id="rId9" Type="http://schemas.openxmlformats.org/officeDocument/2006/relationships/hyperlink" Target="http://SacramentoCor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310035C3-3371-40EA-FB75-8B56F9000007}"/>
              </a:ext>
            </a:extLst>
          </p:cNvPr>
          <p:cNvSpPr/>
          <p:nvPr/>
        </p:nvSpPr>
        <p:spPr>
          <a:xfrm>
            <a:off x="0" y="3635440"/>
            <a:ext cx="12191994" cy="3222560"/>
          </a:xfrm>
          <a:custGeom>
            <a:avLst/>
            <a:gdLst>
              <a:gd name="connsiteX0" fmla="*/ 2474167 w 12191994"/>
              <a:gd name="connsiteY0" fmla="*/ 0 h 3222560"/>
              <a:gd name="connsiteX1" fmla="*/ 2894043 w 12191994"/>
              <a:gd name="connsiteY1" fmla="*/ 0 h 3222560"/>
              <a:gd name="connsiteX2" fmla="*/ 2894043 w 12191994"/>
              <a:gd name="connsiteY2" fmla="*/ 135682 h 3222560"/>
              <a:gd name="connsiteX3" fmla="*/ 3057328 w 12191994"/>
              <a:gd name="connsiteY3" fmla="*/ 135682 h 3222560"/>
              <a:gd name="connsiteX4" fmla="*/ 3057328 w 12191994"/>
              <a:gd name="connsiteY4" fmla="*/ 397718 h 3222560"/>
              <a:gd name="connsiteX5" fmla="*/ 3331028 w 12191994"/>
              <a:gd name="connsiteY5" fmla="*/ 397718 h 3222560"/>
              <a:gd name="connsiteX6" fmla="*/ 3331028 w 12191994"/>
              <a:gd name="connsiteY6" fmla="*/ 1101013 h 3222560"/>
              <a:gd name="connsiteX7" fmla="*/ 3648266 w 12191994"/>
              <a:gd name="connsiteY7" fmla="*/ 1101013 h 3222560"/>
              <a:gd name="connsiteX8" fmla="*/ 3648266 w 12191994"/>
              <a:gd name="connsiteY8" fmla="*/ 836258 h 3222560"/>
              <a:gd name="connsiteX9" fmla="*/ 4164562 w 12191994"/>
              <a:gd name="connsiteY9" fmla="*/ 836258 h 3222560"/>
              <a:gd name="connsiteX10" fmla="*/ 4164562 w 12191994"/>
              <a:gd name="connsiteY10" fmla="*/ 657419 h 3222560"/>
              <a:gd name="connsiteX11" fmla="*/ 4396273 w 12191994"/>
              <a:gd name="connsiteY11" fmla="*/ 657419 h 3222560"/>
              <a:gd name="connsiteX12" fmla="*/ 4396273 w 12191994"/>
              <a:gd name="connsiteY12" fmla="*/ 1496425 h 3222560"/>
              <a:gd name="connsiteX13" fmla="*/ 4643639 w 12191994"/>
              <a:gd name="connsiteY13" fmla="*/ 1481188 h 3222560"/>
              <a:gd name="connsiteX14" fmla="*/ 4872131 w 12191994"/>
              <a:gd name="connsiteY14" fmla="*/ 1476168 h 3222560"/>
              <a:gd name="connsiteX15" fmla="*/ 4872131 w 12191994"/>
              <a:gd name="connsiteY15" fmla="*/ 1397649 h 3222560"/>
              <a:gd name="connsiteX16" fmla="*/ 5159826 w 12191994"/>
              <a:gd name="connsiteY16" fmla="*/ 1397649 h 3222560"/>
              <a:gd name="connsiteX17" fmla="*/ 5159826 w 12191994"/>
              <a:gd name="connsiteY17" fmla="*/ 1179156 h 3222560"/>
              <a:gd name="connsiteX18" fmla="*/ 5265966 w 12191994"/>
              <a:gd name="connsiteY18" fmla="*/ 1179156 h 3222560"/>
              <a:gd name="connsiteX19" fmla="*/ 5265966 w 12191994"/>
              <a:gd name="connsiteY19" fmla="*/ 491801 h 3222560"/>
              <a:gd name="connsiteX20" fmla="*/ 5361885 w 12191994"/>
              <a:gd name="connsiteY20" fmla="*/ 491801 h 3222560"/>
              <a:gd name="connsiteX21" fmla="*/ 5361885 w 12191994"/>
              <a:gd name="connsiteY21" fmla="*/ 135682 h 3222560"/>
              <a:gd name="connsiteX22" fmla="*/ 5708481 w 12191994"/>
              <a:gd name="connsiteY22" fmla="*/ 135682 h 3222560"/>
              <a:gd name="connsiteX23" fmla="*/ 5708481 w 12191994"/>
              <a:gd name="connsiteY23" fmla="*/ 491801 h 3222560"/>
              <a:gd name="connsiteX24" fmla="*/ 5797029 w 12191994"/>
              <a:gd name="connsiteY24" fmla="*/ 491801 h 3222560"/>
              <a:gd name="connsiteX25" fmla="*/ 5797029 w 12191994"/>
              <a:gd name="connsiteY25" fmla="*/ 1179156 h 3222560"/>
              <a:gd name="connsiteX26" fmla="*/ 5906274 w 12191994"/>
              <a:gd name="connsiteY26" fmla="*/ 1179156 h 3222560"/>
              <a:gd name="connsiteX27" fmla="*/ 5906274 w 12191994"/>
              <a:gd name="connsiteY27" fmla="*/ 1622272 h 3222560"/>
              <a:gd name="connsiteX28" fmla="*/ 6278534 w 12191994"/>
              <a:gd name="connsiteY28" fmla="*/ 1708569 h 3222560"/>
              <a:gd name="connsiteX29" fmla="*/ 6534915 w 12191994"/>
              <a:gd name="connsiteY29" fmla="*/ 1775152 h 3222560"/>
              <a:gd name="connsiteX30" fmla="*/ 6534915 w 12191994"/>
              <a:gd name="connsiteY30" fmla="*/ 1397649 h 3222560"/>
              <a:gd name="connsiteX31" fmla="*/ 7281364 w 12191994"/>
              <a:gd name="connsiteY31" fmla="*/ 1397649 h 3222560"/>
              <a:gd name="connsiteX32" fmla="*/ 7281364 w 12191994"/>
              <a:gd name="connsiteY32" fmla="*/ 1700893 h 3222560"/>
              <a:gd name="connsiteX33" fmla="*/ 7522415 w 12191994"/>
              <a:gd name="connsiteY33" fmla="*/ 1700893 h 3222560"/>
              <a:gd name="connsiteX34" fmla="*/ 7522415 w 12191994"/>
              <a:gd name="connsiteY34" fmla="*/ 2036971 h 3222560"/>
              <a:gd name="connsiteX35" fmla="*/ 7706372 w 12191994"/>
              <a:gd name="connsiteY35" fmla="*/ 2083623 h 3222560"/>
              <a:gd name="connsiteX36" fmla="*/ 8948051 w 12191994"/>
              <a:gd name="connsiteY36" fmla="*/ 2280224 h 3222560"/>
              <a:gd name="connsiteX37" fmla="*/ 9245082 w 12191994"/>
              <a:gd name="connsiteY37" fmla="*/ 2262336 h 3222560"/>
              <a:gd name="connsiteX38" fmla="*/ 9245082 w 12191994"/>
              <a:gd name="connsiteY38" fmla="*/ 1427327 h 3222560"/>
              <a:gd name="connsiteX39" fmla="*/ 9243522 w 12191994"/>
              <a:gd name="connsiteY39" fmla="*/ 1427327 h 3222560"/>
              <a:gd name="connsiteX40" fmla="*/ 9243522 w 12191994"/>
              <a:gd name="connsiteY40" fmla="*/ 383853 h 3222560"/>
              <a:gd name="connsiteX41" fmla="*/ 9475235 w 12191994"/>
              <a:gd name="connsiteY41" fmla="*/ 383853 h 3222560"/>
              <a:gd name="connsiteX42" fmla="*/ 9475235 w 12191994"/>
              <a:gd name="connsiteY42" fmla="*/ 528868 h 3222560"/>
              <a:gd name="connsiteX43" fmla="*/ 9759816 w 12191994"/>
              <a:gd name="connsiteY43" fmla="*/ 528868 h 3222560"/>
              <a:gd name="connsiteX44" fmla="*/ 9759816 w 12191994"/>
              <a:gd name="connsiteY44" fmla="*/ 401737 h 3222560"/>
              <a:gd name="connsiteX45" fmla="*/ 9991529 w 12191994"/>
              <a:gd name="connsiteY45" fmla="*/ 401737 h 3222560"/>
              <a:gd name="connsiteX46" fmla="*/ 9991529 w 12191994"/>
              <a:gd name="connsiteY46" fmla="*/ 528868 h 3222560"/>
              <a:gd name="connsiteX47" fmla="*/ 9991530 w 12191994"/>
              <a:gd name="connsiteY47" fmla="*/ 528868 h 3222560"/>
              <a:gd name="connsiteX48" fmla="*/ 9991530 w 12191994"/>
              <a:gd name="connsiteY48" fmla="*/ 2217382 h 3222560"/>
              <a:gd name="connsiteX49" fmla="*/ 10707555 w 12191994"/>
              <a:gd name="connsiteY49" fmla="*/ 2174260 h 3222560"/>
              <a:gd name="connsiteX50" fmla="*/ 10707555 w 12191994"/>
              <a:gd name="connsiteY50" fmla="*/ 1633245 h 3222560"/>
              <a:gd name="connsiteX51" fmla="*/ 10705995 w 12191994"/>
              <a:gd name="connsiteY51" fmla="*/ 1633245 h 3222560"/>
              <a:gd name="connsiteX52" fmla="*/ 10705995 w 12191994"/>
              <a:gd name="connsiteY52" fmla="*/ 589771 h 3222560"/>
              <a:gd name="connsiteX53" fmla="*/ 10937708 w 12191994"/>
              <a:gd name="connsiteY53" fmla="*/ 589771 h 3222560"/>
              <a:gd name="connsiteX54" fmla="*/ 10937708 w 12191994"/>
              <a:gd name="connsiteY54" fmla="*/ 734786 h 3222560"/>
              <a:gd name="connsiteX55" fmla="*/ 11222289 w 12191994"/>
              <a:gd name="connsiteY55" fmla="*/ 734786 h 3222560"/>
              <a:gd name="connsiteX56" fmla="*/ 11222289 w 12191994"/>
              <a:gd name="connsiteY56" fmla="*/ 607655 h 3222560"/>
              <a:gd name="connsiteX57" fmla="*/ 11454002 w 12191994"/>
              <a:gd name="connsiteY57" fmla="*/ 607655 h 3222560"/>
              <a:gd name="connsiteX58" fmla="*/ 11454002 w 12191994"/>
              <a:gd name="connsiteY58" fmla="*/ 734786 h 3222560"/>
              <a:gd name="connsiteX59" fmla="*/ 11454003 w 12191994"/>
              <a:gd name="connsiteY59" fmla="*/ 734786 h 3222560"/>
              <a:gd name="connsiteX60" fmla="*/ 11454003 w 12191994"/>
              <a:gd name="connsiteY60" fmla="*/ 2129306 h 3222560"/>
              <a:gd name="connsiteX61" fmla="*/ 12191994 w 12191994"/>
              <a:gd name="connsiteY61" fmla="*/ 2084861 h 3222560"/>
              <a:gd name="connsiteX62" fmla="*/ 12191994 w 12191994"/>
              <a:gd name="connsiteY62" fmla="*/ 3222560 h 3222560"/>
              <a:gd name="connsiteX63" fmla="*/ 0 w 12191994"/>
              <a:gd name="connsiteY63" fmla="*/ 3222560 h 3222560"/>
              <a:gd name="connsiteX64" fmla="*/ 0 w 12191994"/>
              <a:gd name="connsiteY64" fmla="*/ 2732704 h 3222560"/>
              <a:gd name="connsiteX65" fmla="*/ 0 w 12191994"/>
              <a:gd name="connsiteY65" fmla="*/ 2084861 h 3222560"/>
              <a:gd name="connsiteX66" fmla="*/ 0 w 12191994"/>
              <a:gd name="connsiteY66" fmla="*/ 875912 h 3222560"/>
              <a:gd name="connsiteX67" fmla="*/ 102630 w 12191994"/>
              <a:gd name="connsiteY67" fmla="*/ 875912 h 3222560"/>
              <a:gd name="connsiteX68" fmla="*/ 102630 w 12191994"/>
              <a:gd name="connsiteY68" fmla="*/ 689299 h 3222560"/>
              <a:gd name="connsiteX69" fmla="*/ 643809 w 12191994"/>
              <a:gd name="connsiteY69" fmla="*/ 689299 h 3222560"/>
              <a:gd name="connsiteX70" fmla="*/ 643809 w 12191994"/>
              <a:gd name="connsiteY70" fmla="*/ 875912 h 3222560"/>
              <a:gd name="connsiteX71" fmla="*/ 746448 w 12191994"/>
              <a:gd name="connsiteY71" fmla="*/ 875912 h 3222560"/>
              <a:gd name="connsiteX72" fmla="*/ 746448 w 12191994"/>
              <a:gd name="connsiteY72" fmla="*/ 1326114 h 3222560"/>
              <a:gd name="connsiteX73" fmla="*/ 1410674 w 12191994"/>
              <a:gd name="connsiteY73" fmla="*/ 1326114 h 3222560"/>
              <a:gd name="connsiteX74" fmla="*/ 1410674 w 12191994"/>
              <a:gd name="connsiteY74" fmla="*/ 1960295 h 3222560"/>
              <a:gd name="connsiteX75" fmla="*/ 1415722 w 12191994"/>
              <a:gd name="connsiteY75" fmla="*/ 1959615 h 3222560"/>
              <a:gd name="connsiteX76" fmla="*/ 1849395 w 12191994"/>
              <a:gd name="connsiteY76" fmla="*/ 1888316 h 3222560"/>
              <a:gd name="connsiteX77" fmla="*/ 2037183 w 12191994"/>
              <a:gd name="connsiteY77" fmla="*/ 1854481 h 3222560"/>
              <a:gd name="connsiteX78" fmla="*/ 2037183 w 12191994"/>
              <a:gd name="connsiteY78" fmla="*/ 397718 h 3222560"/>
              <a:gd name="connsiteX79" fmla="*/ 2310880 w 12191994"/>
              <a:gd name="connsiteY79" fmla="*/ 397718 h 3222560"/>
              <a:gd name="connsiteX80" fmla="*/ 2310880 w 12191994"/>
              <a:gd name="connsiteY80" fmla="*/ 135682 h 3222560"/>
              <a:gd name="connsiteX81" fmla="*/ 2474167 w 12191994"/>
              <a:gd name="connsiteY81" fmla="*/ 135682 h 322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2191994" h="3222560">
                <a:moveTo>
                  <a:pt x="2474167" y="0"/>
                </a:moveTo>
                <a:lnTo>
                  <a:pt x="2894043" y="0"/>
                </a:lnTo>
                <a:lnTo>
                  <a:pt x="2894043" y="135682"/>
                </a:lnTo>
                <a:lnTo>
                  <a:pt x="3057328" y="135682"/>
                </a:lnTo>
                <a:lnTo>
                  <a:pt x="3057328" y="397718"/>
                </a:lnTo>
                <a:lnTo>
                  <a:pt x="3331028" y="397718"/>
                </a:lnTo>
                <a:lnTo>
                  <a:pt x="3331028" y="1101013"/>
                </a:lnTo>
                <a:lnTo>
                  <a:pt x="3648266" y="1101013"/>
                </a:lnTo>
                <a:lnTo>
                  <a:pt x="3648266" y="836258"/>
                </a:lnTo>
                <a:lnTo>
                  <a:pt x="4164562" y="836258"/>
                </a:lnTo>
                <a:lnTo>
                  <a:pt x="4164562" y="657419"/>
                </a:lnTo>
                <a:lnTo>
                  <a:pt x="4396273" y="657419"/>
                </a:lnTo>
                <a:lnTo>
                  <a:pt x="4396273" y="1496425"/>
                </a:lnTo>
                <a:lnTo>
                  <a:pt x="4643639" y="1481188"/>
                </a:lnTo>
                <a:lnTo>
                  <a:pt x="4872131" y="1476168"/>
                </a:lnTo>
                <a:lnTo>
                  <a:pt x="4872131" y="1397649"/>
                </a:lnTo>
                <a:lnTo>
                  <a:pt x="5159826" y="1397649"/>
                </a:lnTo>
                <a:lnTo>
                  <a:pt x="5159826" y="1179156"/>
                </a:lnTo>
                <a:lnTo>
                  <a:pt x="5265966" y="1179156"/>
                </a:lnTo>
                <a:lnTo>
                  <a:pt x="5265966" y="491801"/>
                </a:lnTo>
                <a:lnTo>
                  <a:pt x="5361885" y="491801"/>
                </a:lnTo>
                <a:lnTo>
                  <a:pt x="5361885" y="135682"/>
                </a:lnTo>
                <a:lnTo>
                  <a:pt x="5708481" y="135682"/>
                </a:lnTo>
                <a:lnTo>
                  <a:pt x="5708481" y="491801"/>
                </a:lnTo>
                <a:lnTo>
                  <a:pt x="5797029" y="491801"/>
                </a:lnTo>
                <a:lnTo>
                  <a:pt x="5797029" y="1179156"/>
                </a:lnTo>
                <a:lnTo>
                  <a:pt x="5906274" y="1179156"/>
                </a:lnTo>
                <a:lnTo>
                  <a:pt x="5906274" y="1622272"/>
                </a:lnTo>
                <a:lnTo>
                  <a:pt x="6278534" y="1708569"/>
                </a:lnTo>
                <a:lnTo>
                  <a:pt x="6534915" y="1775152"/>
                </a:lnTo>
                <a:lnTo>
                  <a:pt x="6534915" y="1397649"/>
                </a:lnTo>
                <a:lnTo>
                  <a:pt x="7281364" y="1397649"/>
                </a:lnTo>
                <a:lnTo>
                  <a:pt x="7281364" y="1700893"/>
                </a:lnTo>
                <a:lnTo>
                  <a:pt x="7522415" y="1700893"/>
                </a:lnTo>
                <a:lnTo>
                  <a:pt x="7522415" y="2036971"/>
                </a:lnTo>
                <a:lnTo>
                  <a:pt x="7706372" y="2083623"/>
                </a:lnTo>
                <a:cubicBezTo>
                  <a:pt x="8124952" y="2183794"/>
                  <a:pt x="8540475" y="2261370"/>
                  <a:pt x="8948051" y="2280224"/>
                </a:cubicBezTo>
                <a:lnTo>
                  <a:pt x="9245082" y="2262336"/>
                </a:lnTo>
                <a:lnTo>
                  <a:pt x="9245082" y="1427327"/>
                </a:lnTo>
                <a:lnTo>
                  <a:pt x="9243522" y="1427327"/>
                </a:lnTo>
                <a:lnTo>
                  <a:pt x="9243522" y="383853"/>
                </a:lnTo>
                <a:lnTo>
                  <a:pt x="9475235" y="383853"/>
                </a:lnTo>
                <a:lnTo>
                  <a:pt x="9475235" y="528868"/>
                </a:lnTo>
                <a:lnTo>
                  <a:pt x="9759816" y="528868"/>
                </a:lnTo>
                <a:lnTo>
                  <a:pt x="9759816" y="401737"/>
                </a:lnTo>
                <a:lnTo>
                  <a:pt x="9991529" y="401737"/>
                </a:lnTo>
                <a:lnTo>
                  <a:pt x="9991529" y="528868"/>
                </a:lnTo>
                <a:lnTo>
                  <a:pt x="9991530" y="528868"/>
                </a:lnTo>
                <a:lnTo>
                  <a:pt x="9991530" y="2217382"/>
                </a:lnTo>
                <a:lnTo>
                  <a:pt x="10707555" y="2174260"/>
                </a:lnTo>
                <a:lnTo>
                  <a:pt x="10707555" y="1633245"/>
                </a:lnTo>
                <a:lnTo>
                  <a:pt x="10705995" y="1633245"/>
                </a:lnTo>
                <a:lnTo>
                  <a:pt x="10705995" y="589771"/>
                </a:lnTo>
                <a:lnTo>
                  <a:pt x="10937708" y="589771"/>
                </a:lnTo>
                <a:lnTo>
                  <a:pt x="10937708" y="734786"/>
                </a:lnTo>
                <a:lnTo>
                  <a:pt x="11222289" y="734786"/>
                </a:lnTo>
                <a:lnTo>
                  <a:pt x="11222289" y="607655"/>
                </a:lnTo>
                <a:lnTo>
                  <a:pt x="11454002" y="607655"/>
                </a:lnTo>
                <a:lnTo>
                  <a:pt x="11454002" y="734786"/>
                </a:lnTo>
                <a:lnTo>
                  <a:pt x="11454003" y="734786"/>
                </a:lnTo>
                <a:lnTo>
                  <a:pt x="11454003" y="2129306"/>
                </a:lnTo>
                <a:lnTo>
                  <a:pt x="12191994" y="2084861"/>
                </a:lnTo>
                <a:lnTo>
                  <a:pt x="12191994" y="3222560"/>
                </a:lnTo>
                <a:lnTo>
                  <a:pt x="0" y="3222560"/>
                </a:lnTo>
                <a:lnTo>
                  <a:pt x="0" y="2732704"/>
                </a:lnTo>
                <a:lnTo>
                  <a:pt x="0" y="2084861"/>
                </a:lnTo>
                <a:lnTo>
                  <a:pt x="0" y="875912"/>
                </a:lnTo>
                <a:lnTo>
                  <a:pt x="102630" y="875912"/>
                </a:lnTo>
                <a:lnTo>
                  <a:pt x="102630" y="689299"/>
                </a:lnTo>
                <a:lnTo>
                  <a:pt x="643809" y="689299"/>
                </a:lnTo>
                <a:lnTo>
                  <a:pt x="643809" y="875912"/>
                </a:lnTo>
                <a:lnTo>
                  <a:pt x="746448" y="875912"/>
                </a:lnTo>
                <a:lnTo>
                  <a:pt x="746448" y="1326114"/>
                </a:lnTo>
                <a:lnTo>
                  <a:pt x="1410674" y="1326114"/>
                </a:lnTo>
                <a:lnTo>
                  <a:pt x="1410674" y="1960295"/>
                </a:lnTo>
                <a:lnTo>
                  <a:pt x="1415722" y="1959615"/>
                </a:lnTo>
                <a:cubicBezTo>
                  <a:pt x="1560360" y="1937527"/>
                  <a:pt x="1704905" y="1913486"/>
                  <a:pt x="1849395" y="1888316"/>
                </a:cubicBezTo>
                <a:lnTo>
                  <a:pt x="2037183" y="1854481"/>
                </a:lnTo>
                <a:lnTo>
                  <a:pt x="2037183" y="397718"/>
                </a:lnTo>
                <a:lnTo>
                  <a:pt x="2310880" y="397718"/>
                </a:lnTo>
                <a:lnTo>
                  <a:pt x="2310880" y="135682"/>
                </a:lnTo>
                <a:lnTo>
                  <a:pt x="2474167" y="13568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4" t="-71052" r="-2160" b="-9459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C9FFCA79-369D-CDF0-0ECB-4C8D936765C4}"/>
              </a:ext>
            </a:extLst>
          </p:cNvPr>
          <p:cNvSpPr txBox="1"/>
          <p:nvPr/>
        </p:nvSpPr>
        <p:spPr>
          <a:xfrm>
            <a:off x="302795" y="1765572"/>
            <a:ext cx="112817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CORE Storefront Dispensary </a:t>
            </a:r>
          </a:p>
          <a:p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Listening Session 2</a:t>
            </a:r>
            <a:endParaRPr lang="en-US" sz="4000" b="1">
              <a:latin typeface="Arial Black" panose="020B0A04020102020204" pitchFamily="34" charset="0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E90A2A3-55B5-1B34-4483-7DC51CFB19F7}"/>
              </a:ext>
            </a:extLst>
          </p:cNvPr>
          <p:cNvSpPr/>
          <p:nvPr/>
        </p:nvSpPr>
        <p:spPr>
          <a:xfrm>
            <a:off x="9525738" y="4314804"/>
            <a:ext cx="1848084" cy="1544288"/>
          </a:xfrm>
          <a:custGeom>
            <a:avLst/>
            <a:gdLst>
              <a:gd name="connsiteX0" fmla="*/ 1451231 w 1848084"/>
              <a:gd name="connsiteY0" fmla="*/ 1059994 h 1544288"/>
              <a:gd name="connsiteX1" fmla="*/ 1848084 w 1848084"/>
              <a:gd name="connsiteY1" fmla="*/ 1059994 h 1544288"/>
              <a:gd name="connsiteX2" fmla="*/ 1848084 w 1848084"/>
              <a:gd name="connsiteY2" fmla="*/ 1460778 h 1544288"/>
              <a:gd name="connsiteX3" fmla="*/ 1451231 w 1848084"/>
              <a:gd name="connsiteY3" fmla="*/ 1460778 h 1544288"/>
              <a:gd name="connsiteX4" fmla="*/ 0 w 1848084"/>
              <a:gd name="connsiteY4" fmla="*/ 1020523 h 1544288"/>
              <a:gd name="connsiteX5" fmla="*/ 396853 w 1848084"/>
              <a:gd name="connsiteY5" fmla="*/ 1020523 h 1544288"/>
              <a:gd name="connsiteX6" fmla="*/ 396853 w 1848084"/>
              <a:gd name="connsiteY6" fmla="*/ 1544288 h 1544288"/>
              <a:gd name="connsiteX7" fmla="*/ 0 w 1848084"/>
              <a:gd name="connsiteY7" fmla="*/ 1544288 h 1544288"/>
              <a:gd name="connsiteX8" fmla="*/ 1451231 w 1848084"/>
              <a:gd name="connsiteY8" fmla="*/ 543428 h 1544288"/>
              <a:gd name="connsiteX9" fmla="*/ 1848084 w 1848084"/>
              <a:gd name="connsiteY9" fmla="*/ 543428 h 1544288"/>
              <a:gd name="connsiteX10" fmla="*/ 1848084 w 1848084"/>
              <a:gd name="connsiteY10" fmla="*/ 944212 h 1544288"/>
              <a:gd name="connsiteX11" fmla="*/ 1451231 w 1848084"/>
              <a:gd name="connsiteY11" fmla="*/ 944212 h 1544288"/>
              <a:gd name="connsiteX12" fmla="*/ 0 w 1848084"/>
              <a:gd name="connsiteY12" fmla="*/ 408151 h 1544288"/>
              <a:gd name="connsiteX13" fmla="*/ 396853 w 1848084"/>
              <a:gd name="connsiteY13" fmla="*/ 408151 h 1544288"/>
              <a:gd name="connsiteX14" fmla="*/ 396853 w 1848084"/>
              <a:gd name="connsiteY14" fmla="*/ 931916 h 1544288"/>
              <a:gd name="connsiteX15" fmla="*/ 0 w 1848084"/>
              <a:gd name="connsiteY15" fmla="*/ 931916 h 1544288"/>
              <a:gd name="connsiteX16" fmla="*/ 1603947 w 1848084"/>
              <a:gd name="connsiteY16" fmla="*/ 159918 h 1544288"/>
              <a:gd name="connsiteX17" fmla="*/ 1695367 w 1848084"/>
              <a:gd name="connsiteY17" fmla="*/ 159918 h 1544288"/>
              <a:gd name="connsiteX18" fmla="*/ 1695367 w 1848084"/>
              <a:gd name="connsiteY18" fmla="*/ 479462 h 1544288"/>
              <a:gd name="connsiteX19" fmla="*/ 1603947 w 1848084"/>
              <a:gd name="connsiteY19" fmla="*/ 479462 h 1544288"/>
              <a:gd name="connsiteX20" fmla="*/ 1756663 w 1848084"/>
              <a:gd name="connsiteY20" fmla="*/ 159772 h 1544288"/>
              <a:gd name="connsiteX21" fmla="*/ 1848083 w 1848084"/>
              <a:gd name="connsiteY21" fmla="*/ 159772 h 1544288"/>
              <a:gd name="connsiteX22" fmla="*/ 1848083 w 1848084"/>
              <a:gd name="connsiteY22" fmla="*/ 479316 h 1544288"/>
              <a:gd name="connsiteX23" fmla="*/ 1756663 w 1848084"/>
              <a:gd name="connsiteY23" fmla="*/ 479316 h 1544288"/>
              <a:gd name="connsiteX24" fmla="*/ 1451231 w 1848084"/>
              <a:gd name="connsiteY24" fmla="*/ 159772 h 1544288"/>
              <a:gd name="connsiteX25" fmla="*/ 1542651 w 1848084"/>
              <a:gd name="connsiteY25" fmla="*/ 159772 h 1544288"/>
              <a:gd name="connsiteX26" fmla="*/ 1542651 w 1848084"/>
              <a:gd name="connsiteY26" fmla="*/ 479316 h 1544288"/>
              <a:gd name="connsiteX27" fmla="*/ 1451231 w 1848084"/>
              <a:gd name="connsiteY27" fmla="*/ 479316 h 1544288"/>
              <a:gd name="connsiteX28" fmla="*/ 152716 w 1848084"/>
              <a:gd name="connsiteY28" fmla="*/ 146 h 1544288"/>
              <a:gd name="connsiteX29" fmla="*/ 244136 w 1848084"/>
              <a:gd name="connsiteY29" fmla="*/ 146 h 1544288"/>
              <a:gd name="connsiteX30" fmla="*/ 244136 w 1848084"/>
              <a:gd name="connsiteY30" fmla="*/ 319690 h 1544288"/>
              <a:gd name="connsiteX31" fmla="*/ 152716 w 1848084"/>
              <a:gd name="connsiteY31" fmla="*/ 319690 h 1544288"/>
              <a:gd name="connsiteX32" fmla="*/ 305432 w 1848084"/>
              <a:gd name="connsiteY32" fmla="*/ 0 h 1544288"/>
              <a:gd name="connsiteX33" fmla="*/ 396852 w 1848084"/>
              <a:gd name="connsiteY33" fmla="*/ 0 h 1544288"/>
              <a:gd name="connsiteX34" fmla="*/ 396852 w 1848084"/>
              <a:gd name="connsiteY34" fmla="*/ 319544 h 1544288"/>
              <a:gd name="connsiteX35" fmla="*/ 305432 w 1848084"/>
              <a:gd name="connsiteY35" fmla="*/ 319544 h 1544288"/>
              <a:gd name="connsiteX36" fmla="*/ 0 w 1848084"/>
              <a:gd name="connsiteY36" fmla="*/ 0 h 1544288"/>
              <a:gd name="connsiteX37" fmla="*/ 91420 w 1848084"/>
              <a:gd name="connsiteY37" fmla="*/ 0 h 1544288"/>
              <a:gd name="connsiteX38" fmla="*/ 91420 w 1848084"/>
              <a:gd name="connsiteY38" fmla="*/ 319544 h 1544288"/>
              <a:gd name="connsiteX39" fmla="*/ 0 w 1848084"/>
              <a:gd name="connsiteY39" fmla="*/ 319544 h 15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48084" h="1544288">
                <a:moveTo>
                  <a:pt x="1451231" y="1059994"/>
                </a:moveTo>
                <a:lnTo>
                  <a:pt x="1848084" y="1059994"/>
                </a:lnTo>
                <a:lnTo>
                  <a:pt x="1848084" y="1460778"/>
                </a:lnTo>
                <a:lnTo>
                  <a:pt x="1451231" y="1460778"/>
                </a:lnTo>
                <a:close/>
                <a:moveTo>
                  <a:pt x="0" y="1020523"/>
                </a:moveTo>
                <a:lnTo>
                  <a:pt x="396853" y="1020523"/>
                </a:lnTo>
                <a:lnTo>
                  <a:pt x="396853" y="1544288"/>
                </a:lnTo>
                <a:lnTo>
                  <a:pt x="0" y="1544288"/>
                </a:lnTo>
                <a:close/>
                <a:moveTo>
                  <a:pt x="1451231" y="543428"/>
                </a:moveTo>
                <a:lnTo>
                  <a:pt x="1848084" y="543428"/>
                </a:lnTo>
                <a:lnTo>
                  <a:pt x="1848084" y="944212"/>
                </a:lnTo>
                <a:lnTo>
                  <a:pt x="1451231" y="944212"/>
                </a:lnTo>
                <a:close/>
                <a:moveTo>
                  <a:pt x="0" y="408151"/>
                </a:moveTo>
                <a:lnTo>
                  <a:pt x="396853" y="408151"/>
                </a:lnTo>
                <a:lnTo>
                  <a:pt x="396853" y="931916"/>
                </a:lnTo>
                <a:lnTo>
                  <a:pt x="0" y="931916"/>
                </a:lnTo>
                <a:close/>
                <a:moveTo>
                  <a:pt x="1603947" y="159918"/>
                </a:moveTo>
                <a:lnTo>
                  <a:pt x="1695367" y="159918"/>
                </a:lnTo>
                <a:lnTo>
                  <a:pt x="1695367" y="479462"/>
                </a:lnTo>
                <a:lnTo>
                  <a:pt x="1603947" y="479462"/>
                </a:lnTo>
                <a:close/>
                <a:moveTo>
                  <a:pt x="1756663" y="159772"/>
                </a:moveTo>
                <a:lnTo>
                  <a:pt x="1848083" y="159772"/>
                </a:lnTo>
                <a:lnTo>
                  <a:pt x="1848083" y="479316"/>
                </a:lnTo>
                <a:lnTo>
                  <a:pt x="1756663" y="479316"/>
                </a:lnTo>
                <a:close/>
                <a:moveTo>
                  <a:pt x="1451231" y="159772"/>
                </a:moveTo>
                <a:lnTo>
                  <a:pt x="1542651" y="159772"/>
                </a:lnTo>
                <a:lnTo>
                  <a:pt x="1542651" y="479316"/>
                </a:lnTo>
                <a:lnTo>
                  <a:pt x="1451231" y="479316"/>
                </a:lnTo>
                <a:close/>
                <a:moveTo>
                  <a:pt x="152716" y="146"/>
                </a:moveTo>
                <a:lnTo>
                  <a:pt x="244136" y="146"/>
                </a:lnTo>
                <a:lnTo>
                  <a:pt x="244136" y="319690"/>
                </a:lnTo>
                <a:lnTo>
                  <a:pt x="152716" y="319690"/>
                </a:lnTo>
                <a:close/>
                <a:moveTo>
                  <a:pt x="305432" y="0"/>
                </a:moveTo>
                <a:lnTo>
                  <a:pt x="396852" y="0"/>
                </a:lnTo>
                <a:lnTo>
                  <a:pt x="396852" y="319544"/>
                </a:lnTo>
                <a:lnTo>
                  <a:pt x="305432" y="319544"/>
                </a:lnTo>
                <a:close/>
                <a:moveTo>
                  <a:pt x="0" y="0"/>
                </a:moveTo>
                <a:lnTo>
                  <a:pt x="91420" y="0"/>
                </a:lnTo>
                <a:lnTo>
                  <a:pt x="91420" y="319544"/>
                </a:lnTo>
                <a:lnTo>
                  <a:pt x="0" y="319544"/>
                </a:lnTo>
                <a:close/>
              </a:path>
            </a:pathLst>
          </a:custGeom>
          <a:solidFill>
            <a:srgbClr val="E4BB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logo with a river and leaf&#10;&#10;Description automatically generated">
            <a:extLst>
              <a:ext uri="{FF2B5EF4-FFF2-40B4-BE49-F238E27FC236}">
                <a16:creationId xmlns:a16="http://schemas.microsoft.com/office/drawing/2014/main" id="{EE5753AC-240F-1672-632C-5D86B25CCE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20561" r="9844" b="22645"/>
          <a:stretch/>
        </p:blipFill>
        <p:spPr>
          <a:xfrm>
            <a:off x="8767456" y="0"/>
            <a:ext cx="3424544" cy="13760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AFE588-C54A-13F8-AEF8-A1346542B343}"/>
              </a:ext>
            </a:extLst>
          </p:cNvPr>
          <p:cNvSpPr txBox="1"/>
          <p:nvPr/>
        </p:nvSpPr>
        <p:spPr>
          <a:xfrm>
            <a:off x="302795" y="480479"/>
            <a:ext cx="515954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Prepared by the Office of Cannabis Management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CORE Stakeholders Meeting 3:00pm-5:00pm</a:t>
            </a:r>
          </a:p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March 7, 2024</a:t>
            </a:r>
          </a:p>
        </p:txBody>
      </p:sp>
    </p:spTree>
    <p:extLst>
      <p:ext uri="{BB962C8B-B14F-4D97-AF65-F5344CB8AC3E}">
        <p14:creationId xmlns:p14="http://schemas.microsoft.com/office/powerpoint/2010/main" val="2067879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2026558"/>
            <a:ext cx="8040025" cy="178510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•	10 years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•	20 years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Times New Roman" panose="02020603050405020304" pitchFamily="18" charset="0"/>
              </a:rPr>
              <a:t>•	In perpetuity 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endParaRPr lang="en-US" sz="2000" kern="100">
              <a:solidFill>
                <a:schemeClr val="bg1"/>
              </a:solidFill>
              <a:effectLst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1044069"/>
            <a:ext cx="89670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>
                <a:solidFill>
                  <a:schemeClr val="bg1"/>
                </a:solidFill>
                <a:latin typeface="Arial"/>
                <a:cs typeface="Calibri"/>
              </a:rPr>
              <a:t>Length of CORE Ownership (51%) and Number of Permits  </a:t>
            </a:r>
          </a:p>
        </p:txBody>
      </p:sp>
    </p:spTree>
    <p:extLst>
      <p:ext uri="{BB962C8B-B14F-4D97-AF65-F5344CB8AC3E}">
        <p14:creationId xmlns:p14="http://schemas.microsoft.com/office/powerpoint/2010/main" val="38211778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1678455"/>
            <a:ext cx="8740814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1044069"/>
            <a:ext cx="89670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Calibri"/>
              </a:rPr>
              <a:t>CORE Survey Instructions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E7152-B31F-DD8B-3426-ADDBB3B452AC}"/>
              </a:ext>
            </a:extLst>
          </p:cNvPr>
          <p:cNvSpPr txBox="1"/>
          <p:nvPr/>
        </p:nvSpPr>
        <p:spPr>
          <a:xfrm>
            <a:off x="1313881" y="5197352"/>
            <a:ext cx="5044974" cy="8012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https://forms.office.com/g/kB8HdPAzgW</a:t>
            </a:r>
            <a:endParaRPr lang="en-US" sz="2000" b="1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3B310A6-3965-3525-97DC-06C0D99389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876" y="1865744"/>
            <a:ext cx="3126509" cy="312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0AE720FD-6058-6D34-90E9-A73EB5B207E0}"/>
              </a:ext>
            </a:extLst>
          </p:cNvPr>
          <p:cNvSpPr/>
          <p:nvPr/>
        </p:nvSpPr>
        <p:spPr>
          <a:xfrm>
            <a:off x="6796617" y="2513921"/>
            <a:ext cx="3714365" cy="1830158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7CD91-75AD-B937-A8E4-7353884EA88E}"/>
              </a:ext>
            </a:extLst>
          </p:cNvPr>
          <p:cNvSpPr txBox="1"/>
          <p:nvPr/>
        </p:nvSpPr>
        <p:spPr>
          <a:xfrm>
            <a:off x="7266989" y="3198165"/>
            <a:ext cx="3191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Scan QR or use the URL </a:t>
            </a:r>
          </a:p>
        </p:txBody>
      </p:sp>
    </p:spTree>
    <p:extLst>
      <p:ext uri="{BB962C8B-B14F-4D97-AF65-F5344CB8AC3E}">
        <p14:creationId xmlns:p14="http://schemas.microsoft.com/office/powerpoint/2010/main" val="332156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04626" y="1477326"/>
            <a:ext cx="8740814" cy="49223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kern="10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Times New Roman"/>
              </a:rPr>
              <a:t>Q3)</a:t>
            </a: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Times New Roman"/>
              </a:rPr>
              <a:t> Please select the qualifications and criteria that you believe OCM should include in the </a:t>
            </a:r>
            <a:r>
              <a:rPr lang="en-US" sz="2000" kern="10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Times New Roman"/>
              </a:rPr>
              <a:t>“</a:t>
            </a: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Times New Roman"/>
              </a:rPr>
              <a:t>Qualified</a:t>
            </a:r>
            <a:r>
              <a:rPr lang="en-US" sz="2000" kern="10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Times New Roman"/>
              </a:rPr>
              <a:t>"</a:t>
            </a: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Times New Roman"/>
              </a:rPr>
              <a:t> Lottery Process </a:t>
            </a:r>
            <a:endParaRPr lang="en-US" sz="2000" kern="100">
              <a:solidFill>
                <a:schemeClr val="bg1"/>
              </a:solidFill>
              <a:latin typeface="Arial"/>
              <a:ea typeface="Aptos" panose="020B0004020202020204" pitchFamily="34" charset="0"/>
              <a:cs typeface="Times New Roman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>
                <a:solidFill>
                  <a:schemeClr val="bg1"/>
                </a:solidFill>
              </a:rPr>
              <a:t>Please select at most 3 options</a:t>
            </a:r>
            <a:endParaRPr lang="en-US" sz="2000" kern="10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800100" lvl="1" indent="-342900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presentation and/or interview by the CORE applicant and their team</a:t>
            </a:r>
            <a:endParaRPr lang="en-US" sz="20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Business plan, budget, and business formation documentation</a:t>
            </a:r>
            <a:endParaRPr lang="en-US" sz="20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Completion of cannabis business courses/modules/trainings</a:t>
            </a:r>
            <a:endParaRPr lang="en-US" sz="20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Demonstrated involvement in the Sacramento Cannabis or CORE community</a:t>
            </a:r>
            <a:endParaRPr lang="en-US" sz="20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Funding or investment commitment</a:t>
            </a:r>
            <a:endParaRPr lang="en-US" sz="2000" kern="100">
              <a:solidFill>
                <a:schemeClr val="bg1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800100" lvl="1" indent="-342900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Experience operating a cannabis business</a:t>
            </a:r>
            <a:endParaRPr lang="en-US" sz="20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Experience owning and operating any type of business</a:t>
            </a:r>
            <a:endParaRPr lang="en-US" sz="20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800100" lvl="1" indent="-342900" fontAlgn="base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 </a:t>
            </a:r>
            <a:endParaRPr lang="en-US" sz="2000" kern="10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endParaRPr lang="en-US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04626" y="894176"/>
            <a:ext cx="89670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Calibri"/>
              </a:rPr>
              <a:t>CORE Survey </a:t>
            </a:r>
          </a:p>
        </p:txBody>
      </p:sp>
    </p:spTree>
    <p:extLst>
      <p:ext uri="{BB962C8B-B14F-4D97-AF65-F5344CB8AC3E}">
        <p14:creationId xmlns:p14="http://schemas.microsoft.com/office/powerpoint/2010/main" val="4208729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3" y="2026558"/>
            <a:ext cx="8967007" cy="249594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Q4</a:t>
            </a: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How should we evaluate the qualifications and criteria?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Scoring rubric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Complete documentation/criteria/qualification 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1044069"/>
            <a:ext cx="89670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Calibri"/>
              </a:rPr>
              <a:t>CORE Survey</a:t>
            </a:r>
          </a:p>
        </p:txBody>
      </p:sp>
    </p:spTree>
    <p:extLst>
      <p:ext uri="{BB962C8B-B14F-4D97-AF65-F5344CB8AC3E}">
        <p14:creationId xmlns:p14="http://schemas.microsoft.com/office/powerpoint/2010/main" val="1976751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1396404"/>
            <a:ext cx="9142599" cy="50501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kern="100">
                <a:solidFill>
                  <a:schemeClr val="bg1"/>
                </a:solidFill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Q5</a:t>
            </a: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 Should the storefront dispensaries remain CORE (51% CORE ownership) for?</a:t>
            </a:r>
          </a:p>
          <a:p>
            <a:pPr lvl="1">
              <a:lnSpc>
                <a:spcPct val="107000"/>
              </a:lnSpc>
              <a:spcAft>
                <a:spcPts val="4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10 years </a:t>
            </a:r>
          </a:p>
          <a:p>
            <a:pPr lvl="1">
              <a:lnSpc>
                <a:spcPct val="107000"/>
              </a:lnSpc>
              <a:spcAft>
                <a:spcPts val="4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20 years </a:t>
            </a:r>
          </a:p>
          <a:p>
            <a:pPr lvl="1">
              <a:lnSpc>
                <a:spcPct val="107000"/>
              </a:lnSpc>
              <a:spcAft>
                <a:spcPts val="4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In perpetuity </a:t>
            </a:r>
          </a:p>
          <a:p>
            <a:pPr lvl="1">
              <a:lnSpc>
                <a:spcPct val="107000"/>
              </a:lnSpc>
              <a:spcAft>
                <a:spcPts val="400"/>
              </a:spcAft>
            </a:pPr>
            <a:endParaRPr lang="en-US" sz="5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Q6) Should the number of CORE storefront dispensary permits dictate the length of CORE ownership?</a:t>
            </a:r>
          </a:p>
          <a:p>
            <a:pPr lvl="1">
              <a:lnSpc>
                <a:spcPct val="107000"/>
              </a:lnSpc>
              <a:spcAft>
                <a:spcPts val="4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Yes</a:t>
            </a:r>
          </a:p>
          <a:p>
            <a:pPr lvl="1">
              <a:lnSpc>
                <a:spcPct val="107000"/>
              </a:lnSpc>
              <a:spcAft>
                <a:spcPts val="4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No</a:t>
            </a:r>
          </a:p>
          <a:p>
            <a:pPr lvl="1">
              <a:lnSpc>
                <a:spcPct val="107000"/>
              </a:lnSpc>
              <a:spcAft>
                <a:spcPts val="400"/>
              </a:spcAft>
            </a:pPr>
            <a:endParaRPr lang="en-US" sz="500" kern="100">
              <a:solidFill>
                <a:schemeClr val="bg1"/>
              </a:solidFill>
              <a:effectLst/>
              <a:latin typeface="Arial" panose="020B06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Q7) What is your reasoning on whether the number of CORE storefront dispensary permits dictate the length of CORE ownership?</a:t>
            </a:r>
          </a:p>
          <a:p>
            <a:pPr lvl="1">
              <a:lnSpc>
                <a:spcPct val="107000"/>
              </a:lnSpc>
              <a:spcAft>
                <a:spcPts val="400"/>
              </a:spcAft>
            </a:pPr>
            <a:r>
              <a:rPr lang="en-US" sz="2000" kern="100">
                <a:solidFill>
                  <a:schemeClr val="bg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	Text answer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18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04626" y="775845"/>
            <a:ext cx="89670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Calibri"/>
              </a:rPr>
              <a:t>CORE Survey</a:t>
            </a:r>
          </a:p>
        </p:txBody>
      </p:sp>
    </p:spTree>
    <p:extLst>
      <p:ext uri="{BB962C8B-B14F-4D97-AF65-F5344CB8AC3E}">
        <p14:creationId xmlns:p14="http://schemas.microsoft.com/office/powerpoint/2010/main" val="968148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BB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reeform: Shape 185">
            <a:extLst>
              <a:ext uri="{FF2B5EF4-FFF2-40B4-BE49-F238E27FC236}">
                <a16:creationId xmlns:a16="http://schemas.microsoft.com/office/drawing/2014/main" id="{310035C3-3371-40EA-FB75-8B56F9000007}"/>
              </a:ext>
            </a:extLst>
          </p:cNvPr>
          <p:cNvSpPr/>
          <p:nvPr/>
        </p:nvSpPr>
        <p:spPr>
          <a:xfrm>
            <a:off x="0" y="3635440"/>
            <a:ext cx="12191994" cy="3222560"/>
          </a:xfrm>
          <a:custGeom>
            <a:avLst/>
            <a:gdLst>
              <a:gd name="connsiteX0" fmla="*/ 2474167 w 12191994"/>
              <a:gd name="connsiteY0" fmla="*/ 0 h 3222560"/>
              <a:gd name="connsiteX1" fmla="*/ 2894043 w 12191994"/>
              <a:gd name="connsiteY1" fmla="*/ 0 h 3222560"/>
              <a:gd name="connsiteX2" fmla="*/ 2894043 w 12191994"/>
              <a:gd name="connsiteY2" fmla="*/ 135682 h 3222560"/>
              <a:gd name="connsiteX3" fmla="*/ 3057328 w 12191994"/>
              <a:gd name="connsiteY3" fmla="*/ 135682 h 3222560"/>
              <a:gd name="connsiteX4" fmla="*/ 3057328 w 12191994"/>
              <a:gd name="connsiteY4" fmla="*/ 397718 h 3222560"/>
              <a:gd name="connsiteX5" fmla="*/ 3331028 w 12191994"/>
              <a:gd name="connsiteY5" fmla="*/ 397718 h 3222560"/>
              <a:gd name="connsiteX6" fmla="*/ 3331028 w 12191994"/>
              <a:gd name="connsiteY6" fmla="*/ 1101013 h 3222560"/>
              <a:gd name="connsiteX7" fmla="*/ 3648266 w 12191994"/>
              <a:gd name="connsiteY7" fmla="*/ 1101013 h 3222560"/>
              <a:gd name="connsiteX8" fmla="*/ 3648266 w 12191994"/>
              <a:gd name="connsiteY8" fmla="*/ 836258 h 3222560"/>
              <a:gd name="connsiteX9" fmla="*/ 4164562 w 12191994"/>
              <a:gd name="connsiteY9" fmla="*/ 836258 h 3222560"/>
              <a:gd name="connsiteX10" fmla="*/ 4164562 w 12191994"/>
              <a:gd name="connsiteY10" fmla="*/ 657419 h 3222560"/>
              <a:gd name="connsiteX11" fmla="*/ 4396273 w 12191994"/>
              <a:gd name="connsiteY11" fmla="*/ 657419 h 3222560"/>
              <a:gd name="connsiteX12" fmla="*/ 4396273 w 12191994"/>
              <a:gd name="connsiteY12" fmla="*/ 1496425 h 3222560"/>
              <a:gd name="connsiteX13" fmla="*/ 4643639 w 12191994"/>
              <a:gd name="connsiteY13" fmla="*/ 1481188 h 3222560"/>
              <a:gd name="connsiteX14" fmla="*/ 4872131 w 12191994"/>
              <a:gd name="connsiteY14" fmla="*/ 1476168 h 3222560"/>
              <a:gd name="connsiteX15" fmla="*/ 4872131 w 12191994"/>
              <a:gd name="connsiteY15" fmla="*/ 1397649 h 3222560"/>
              <a:gd name="connsiteX16" fmla="*/ 5159826 w 12191994"/>
              <a:gd name="connsiteY16" fmla="*/ 1397649 h 3222560"/>
              <a:gd name="connsiteX17" fmla="*/ 5159826 w 12191994"/>
              <a:gd name="connsiteY17" fmla="*/ 1179156 h 3222560"/>
              <a:gd name="connsiteX18" fmla="*/ 5265966 w 12191994"/>
              <a:gd name="connsiteY18" fmla="*/ 1179156 h 3222560"/>
              <a:gd name="connsiteX19" fmla="*/ 5265966 w 12191994"/>
              <a:gd name="connsiteY19" fmla="*/ 491801 h 3222560"/>
              <a:gd name="connsiteX20" fmla="*/ 5361885 w 12191994"/>
              <a:gd name="connsiteY20" fmla="*/ 491801 h 3222560"/>
              <a:gd name="connsiteX21" fmla="*/ 5361885 w 12191994"/>
              <a:gd name="connsiteY21" fmla="*/ 135682 h 3222560"/>
              <a:gd name="connsiteX22" fmla="*/ 5708481 w 12191994"/>
              <a:gd name="connsiteY22" fmla="*/ 135682 h 3222560"/>
              <a:gd name="connsiteX23" fmla="*/ 5708481 w 12191994"/>
              <a:gd name="connsiteY23" fmla="*/ 491801 h 3222560"/>
              <a:gd name="connsiteX24" fmla="*/ 5797029 w 12191994"/>
              <a:gd name="connsiteY24" fmla="*/ 491801 h 3222560"/>
              <a:gd name="connsiteX25" fmla="*/ 5797029 w 12191994"/>
              <a:gd name="connsiteY25" fmla="*/ 1179156 h 3222560"/>
              <a:gd name="connsiteX26" fmla="*/ 5906274 w 12191994"/>
              <a:gd name="connsiteY26" fmla="*/ 1179156 h 3222560"/>
              <a:gd name="connsiteX27" fmla="*/ 5906274 w 12191994"/>
              <a:gd name="connsiteY27" fmla="*/ 1622272 h 3222560"/>
              <a:gd name="connsiteX28" fmla="*/ 6278534 w 12191994"/>
              <a:gd name="connsiteY28" fmla="*/ 1708569 h 3222560"/>
              <a:gd name="connsiteX29" fmla="*/ 6534915 w 12191994"/>
              <a:gd name="connsiteY29" fmla="*/ 1775152 h 3222560"/>
              <a:gd name="connsiteX30" fmla="*/ 6534915 w 12191994"/>
              <a:gd name="connsiteY30" fmla="*/ 1397649 h 3222560"/>
              <a:gd name="connsiteX31" fmla="*/ 7281364 w 12191994"/>
              <a:gd name="connsiteY31" fmla="*/ 1397649 h 3222560"/>
              <a:gd name="connsiteX32" fmla="*/ 7281364 w 12191994"/>
              <a:gd name="connsiteY32" fmla="*/ 1700893 h 3222560"/>
              <a:gd name="connsiteX33" fmla="*/ 7522415 w 12191994"/>
              <a:gd name="connsiteY33" fmla="*/ 1700893 h 3222560"/>
              <a:gd name="connsiteX34" fmla="*/ 7522415 w 12191994"/>
              <a:gd name="connsiteY34" fmla="*/ 2036971 h 3222560"/>
              <a:gd name="connsiteX35" fmla="*/ 7706372 w 12191994"/>
              <a:gd name="connsiteY35" fmla="*/ 2083623 h 3222560"/>
              <a:gd name="connsiteX36" fmla="*/ 8948051 w 12191994"/>
              <a:gd name="connsiteY36" fmla="*/ 2280224 h 3222560"/>
              <a:gd name="connsiteX37" fmla="*/ 9245082 w 12191994"/>
              <a:gd name="connsiteY37" fmla="*/ 2262336 h 3222560"/>
              <a:gd name="connsiteX38" fmla="*/ 9245082 w 12191994"/>
              <a:gd name="connsiteY38" fmla="*/ 1427327 h 3222560"/>
              <a:gd name="connsiteX39" fmla="*/ 9243522 w 12191994"/>
              <a:gd name="connsiteY39" fmla="*/ 1427327 h 3222560"/>
              <a:gd name="connsiteX40" fmla="*/ 9243522 w 12191994"/>
              <a:gd name="connsiteY40" fmla="*/ 383853 h 3222560"/>
              <a:gd name="connsiteX41" fmla="*/ 9475235 w 12191994"/>
              <a:gd name="connsiteY41" fmla="*/ 383853 h 3222560"/>
              <a:gd name="connsiteX42" fmla="*/ 9475235 w 12191994"/>
              <a:gd name="connsiteY42" fmla="*/ 528868 h 3222560"/>
              <a:gd name="connsiteX43" fmla="*/ 9759816 w 12191994"/>
              <a:gd name="connsiteY43" fmla="*/ 528868 h 3222560"/>
              <a:gd name="connsiteX44" fmla="*/ 9759816 w 12191994"/>
              <a:gd name="connsiteY44" fmla="*/ 401737 h 3222560"/>
              <a:gd name="connsiteX45" fmla="*/ 9991529 w 12191994"/>
              <a:gd name="connsiteY45" fmla="*/ 401737 h 3222560"/>
              <a:gd name="connsiteX46" fmla="*/ 9991529 w 12191994"/>
              <a:gd name="connsiteY46" fmla="*/ 528868 h 3222560"/>
              <a:gd name="connsiteX47" fmla="*/ 9991530 w 12191994"/>
              <a:gd name="connsiteY47" fmla="*/ 528868 h 3222560"/>
              <a:gd name="connsiteX48" fmla="*/ 9991530 w 12191994"/>
              <a:gd name="connsiteY48" fmla="*/ 2217382 h 3222560"/>
              <a:gd name="connsiteX49" fmla="*/ 10707555 w 12191994"/>
              <a:gd name="connsiteY49" fmla="*/ 2174260 h 3222560"/>
              <a:gd name="connsiteX50" fmla="*/ 10707555 w 12191994"/>
              <a:gd name="connsiteY50" fmla="*/ 1633245 h 3222560"/>
              <a:gd name="connsiteX51" fmla="*/ 10705995 w 12191994"/>
              <a:gd name="connsiteY51" fmla="*/ 1633245 h 3222560"/>
              <a:gd name="connsiteX52" fmla="*/ 10705995 w 12191994"/>
              <a:gd name="connsiteY52" fmla="*/ 589771 h 3222560"/>
              <a:gd name="connsiteX53" fmla="*/ 10937708 w 12191994"/>
              <a:gd name="connsiteY53" fmla="*/ 589771 h 3222560"/>
              <a:gd name="connsiteX54" fmla="*/ 10937708 w 12191994"/>
              <a:gd name="connsiteY54" fmla="*/ 734786 h 3222560"/>
              <a:gd name="connsiteX55" fmla="*/ 11222289 w 12191994"/>
              <a:gd name="connsiteY55" fmla="*/ 734786 h 3222560"/>
              <a:gd name="connsiteX56" fmla="*/ 11222289 w 12191994"/>
              <a:gd name="connsiteY56" fmla="*/ 607655 h 3222560"/>
              <a:gd name="connsiteX57" fmla="*/ 11454002 w 12191994"/>
              <a:gd name="connsiteY57" fmla="*/ 607655 h 3222560"/>
              <a:gd name="connsiteX58" fmla="*/ 11454002 w 12191994"/>
              <a:gd name="connsiteY58" fmla="*/ 734786 h 3222560"/>
              <a:gd name="connsiteX59" fmla="*/ 11454003 w 12191994"/>
              <a:gd name="connsiteY59" fmla="*/ 734786 h 3222560"/>
              <a:gd name="connsiteX60" fmla="*/ 11454003 w 12191994"/>
              <a:gd name="connsiteY60" fmla="*/ 2129306 h 3222560"/>
              <a:gd name="connsiteX61" fmla="*/ 12191994 w 12191994"/>
              <a:gd name="connsiteY61" fmla="*/ 2084861 h 3222560"/>
              <a:gd name="connsiteX62" fmla="*/ 12191994 w 12191994"/>
              <a:gd name="connsiteY62" fmla="*/ 3222560 h 3222560"/>
              <a:gd name="connsiteX63" fmla="*/ 0 w 12191994"/>
              <a:gd name="connsiteY63" fmla="*/ 3222560 h 3222560"/>
              <a:gd name="connsiteX64" fmla="*/ 0 w 12191994"/>
              <a:gd name="connsiteY64" fmla="*/ 2732704 h 3222560"/>
              <a:gd name="connsiteX65" fmla="*/ 0 w 12191994"/>
              <a:gd name="connsiteY65" fmla="*/ 2084861 h 3222560"/>
              <a:gd name="connsiteX66" fmla="*/ 0 w 12191994"/>
              <a:gd name="connsiteY66" fmla="*/ 875912 h 3222560"/>
              <a:gd name="connsiteX67" fmla="*/ 102630 w 12191994"/>
              <a:gd name="connsiteY67" fmla="*/ 875912 h 3222560"/>
              <a:gd name="connsiteX68" fmla="*/ 102630 w 12191994"/>
              <a:gd name="connsiteY68" fmla="*/ 689299 h 3222560"/>
              <a:gd name="connsiteX69" fmla="*/ 643809 w 12191994"/>
              <a:gd name="connsiteY69" fmla="*/ 689299 h 3222560"/>
              <a:gd name="connsiteX70" fmla="*/ 643809 w 12191994"/>
              <a:gd name="connsiteY70" fmla="*/ 875912 h 3222560"/>
              <a:gd name="connsiteX71" fmla="*/ 746448 w 12191994"/>
              <a:gd name="connsiteY71" fmla="*/ 875912 h 3222560"/>
              <a:gd name="connsiteX72" fmla="*/ 746448 w 12191994"/>
              <a:gd name="connsiteY72" fmla="*/ 1326114 h 3222560"/>
              <a:gd name="connsiteX73" fmla="*/ 1410674 w 12191994"/>
              <a:gd name="connsiteY73" fmla="*/ 1326114 h 3222560"/>
              <a:gd name="connsiteX74" fmla="*/ 1410674 w 12191994"/>
              <a:gd name="connsiteY74" fmla="*/ 1960295 h 3222560"/>
              <a:gd name="connsiteX75" fmla="*/ 1415722 w 12191994"/>
              <a:gd name="connsiteY75" fmla="*/ 1959615 h 3222560"/>
              <a:gd name="connsiteX76" fmla="*/ 1849395 w 12191994"/>
              <a:gd name="connsiteY76" fmla="*/ 1888316 h 3222560"/>
              <a:gd name="connsiteX77" fmla="*/ 2037183 w 12191994"/>
              <a:gd name="connsiteY77" fmla="*/ 1854481 h 3222560"/>
              <a:gd name="connsiteX78" fmla="*/ 2037183 w 12191994"/>
              <a:gd name="connsiteY78" fmla="*/ 397718 h 3222560"/>
              <a:gd name="connsiteX79" fmla="*/ 2310880 w 12191994"/>
              <a:gd name="connsiteY79" fmla="*/ 397718 h 3222560"/>
              <a:gd name="connsiteX80" fmla="*/ 2310880 w 12191994"/>
              <a:gd name="connsiteY80" fmla="*/ 135682 h 3222560"/>
              <a:gd name="connsiteX81" fmla="*/ 2474167 w 12191994"/>
              <a:gd name="connsiteY81" fmla="*/ 135682 h 322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2191994" h="3222560">
                <a:moveTo>
                  <a:pt x="2474167" y="0"/>
                </a:moveTo>
                <a:lnTo>
                  <a:pt x="2894043" y="0"/>
                </a:lnTo>
                <a:lnTo>
                  <a:pt x="2894043" y="135682"/>
                </a:lnTo>
                <a:lnTo>
                  <a:pt x="3057328" y="135682"/>
                </a:lnTo>
                <a:lnTo>
                  <a:pt x="3057328" y="397718"/>
                </a:lnTo>
                <a:lnTo>
                  <a:pt x="3331028" y="397718"/>
                </a:lnTo>
                <a:lnTo>
                  <a:pt x="3331028" y="1101013"/>
                </a:lnTo>
                <a:lnTo>
                  <a:pt x="3648266" y="1101013"/>
                </a:lnTo>
                <a:lnTo>
                  <a:pt x="3648266" y="836258"/>
                </a:lnTo>
                <a:lnTo>
                  <a:pt x="4164562" y="836258"/>
                </a:lnTo>
                <a:lnTo>
                  <a:pt x="4164562" y="657419"/>
                </a:lnTo>
                <a:lnTo>
                  <a:pt x="4396273" y="657419"/>
                </a:lnTo>
                <a:lnTo>
                  <a:pt x="4396273" y="1496425"/>
                </a:lnTo>
                <a:lnTo>
                  <a:pt x="4643639" y="1481188"/>
                </a:lnTo>
                <a:lnTo>
                  <a:pt x="4872131" y="1476168"/>
                </a:lnTo>
                <a:lnTo>
                  <a:pt x="4872131" y="1397649"/>
                </a:lnTo>
                <a:lnTo>
                  <a:pt x="5159826" y="1397649"/>
                </a:lnTo>
                <a:lnTo>
                  <a:pt x="5159826" y="1179156"/>
                </a:lnTo>
                <a:lnTo>
                  <a:pt x="5265966" y="1179156"/>
                </a:lnTo>
                <a:lnTo>
                  <a:pt x="5265966" y="491801"/>
                </a:lnTo>
                <a:lnTo>
                  <a:pt x="5361885" y="491801"/>
                </a:lnTo>
                <a:lnTo>
                  <a:pt x="5361885" y="135682"/>
                </a:lnTo>
                <a:lnTo>
                  <a:pt x="5708481" y="135682"/>
                </a:lnTo>
                <a:lnTo>
                  <a:pt x="5708481" y="491801"/>
                </a:lnTo>
                <a:lnTo>
                  <a:pt x="5797029" y="491801"/>
                </a:lnTo>
                <a:lnTo>
                  <a:pt x="5797029" y="1179156"/>
                </a:lnTo>
                <a:lnTo>
                  <a:pt x="5906274" y="1179156"/>
                </a:lnTo>
                <a:lnTo>
                  <a:pt x="5906274" y="1622272"/>
                </a:lnTo>
                <a:lnTo>
                  <a:pt x="6278534" y="1708569"/>
                </a:lnTo>
                <a:lnTo>
                  <a:pt x="6534915" y="1775152"/>
                </a:lnTo>
                <a:lnTo>
                  <a:pt x="6534915" y="1397649"/>
                </a:lnTo>
                <a:lnTo>
                  <a:pt x="7281364" y="1397649"/>
                </a:lnTo>
                <a:lnTo>
                  <a:pt x="7281364" y="1700893"/>
                </a:lnTo>
                <a:lnTo>
                  <a:pt x="7522415" y="1700893"/>
                </a:lnTo>
                <a:lnTo>
                  <a:pt x="7522415" y="2036971"/>
                </a:lnTo>
                <a:lnTo>
                  <a:pt x="7706372" y="2083623"/>
                </a:lnTo>
                <a:cubicBezTo>
                  <a:pt x="8124952" y="2183794"/>
                  <a:pt x="8540475" y="2261370"/>
                  <a:pt x="8948051" y="2280224"/>
                </a:cubicBezTo>
                <a:lnTo>
                  <a:pt x="9245082" y="2262336"/>
                </a:lnTo>
                <a:lnTo>
                  <a:pt x="9245082" y="1427327"/>
                </a:lnTo>
                <a:lnTo>
                  <a:pt x="9243522" y="1427327"/>
                </a:lnTo>
                <a:lnTo>
                  <a:pt x="9243522" y="383853"/>
                </a:lnTo>
                <a:lnTo>
                  <a:pt x="9475235" y="383853"/>
                </a:lnTo>
                <a:lnTo>
                  <a:pt x="9475235" y="528868"/>
                </a:lnTo>
                <a:lnTo>
                  <a:pt x="9759816" y="528868"/>
                </a:lnTo>
                <a:lnTo>
                  <a:pt x="9759816" y="401737"/>
                </a:lnTo>
                <a:lnTo>
                  <a:pt x="9991529" y="401737"/>
                </a:lnTo>
                <a:lnTo>
                  <a:pt x="9991529" y="528868"/>
                </a:lnTo>
                <a:lnTo>
                  <a:pt x="9991530" y="528868"/>
                </a:lnTo>
                <a:lnTo>
                  <a:pt x="9991530" y="2217382"/>
                </a:lnTo>
                <a:lnTo>
                  <a:pt x="10707555" y="2174260"/>
                </a:lnTo>
                <a:lnTo>
                  <a:pt x="10707555" y="1633245"/>
                </a:lnTo>
                <a:lnTo>
                  <a:pt x="10705995" y="1633245"/>
                </a:lnTo>
                <a:lnTo>
                  <a:pt x="10705995" y="589771"/>
                </a:lnTo>
                <a:lnTo>
                  <a:pt x="10937708" y="589771"/>
                </a:lnTo>
                <a:lnTo>
                  <a:pt x="10937708" y="734786"/>
                </a:lnTo>
                <a:lnTo>
                  <a:pt x="11222289" y="734786"/>
                </a:lnTo>
                <a:lnTo>
                  <a:pt x="11222289" y="607655"/>
                </a:lnTo>
                <a:lnTo>
                  <a:pt x="11454002" y="607655"/>
                </a:lnTo>
                <a:lnTo>
                  <a:pt x="11454002" y="734786"/>
                </a:lnTo>
                <a:lnTo>
                  <a:pt x="11454003" y="734786"/>
                </a:lnTo>
                <a:lnTo>
                  <a:pt x="11454003" y="2129306"/>
                </a:lnTo>
                <a:lnTo>
                  <a:pt x="12191994" y="2084861"/>
                </a:lnTo>
                <a:lnTo>
                  <a:pt x="12191994" y="3222560"/>
                </a:lnTo>
                <a:lnTo>
                  <a:pt x="0" y="3222560"/>
                </a:lnTo>
                <a:lnTo>
                  <a:pt x="0" y="2732704"/>
                </a:lnTo>
                <a:lnTo>
                  <a:pt x="0" y="2084861"/>
                </a:lnTo>
                <a:lnTo>
                  <a:pt x="0" y="875912"/>
                </a:lnTo>
                <a:lnTo>
                  <a:pt x="102630" y="875912"/>
                </a:lnTo>
                <a:lnTo>
                  <a:pt x="102630" y="689299"/>
                </a:lnTo>
                <a:lnTo>
                  <a:pt x="643809" y="689299"/>
                </a:lnTo>
                <a:lnTo>
                  <a:pt x="643809" y="875912"/>
                </a:lnTo>
                <a:lnTo>
                  <a:pt x="746448" y="875912"/>
                </a:lnTo>
                <a:lnTo>
                  <a:pt x="746448" y="1326114"/>
                </a:lnTo>
                <a:lnTo>
                  <a:pt x="1410674" y="1326114"/>
                </a:lnTo>
                <a:lnTo>
                  <a:pt x="1410674" y="1960295"/>
                </a:lnTo>
                <a:lnTo>
                  <a:pt x="1415722" y="1959615"/>
                </a:lnTo>
                <a:cubicBezTo>
                  <a:pt x="1560360" y="1937527"/>
                  <a:pt x="1704905" y="1913486"/>
                  <a:pt x="1849395" y="1888316"/>
                </a:cubicBezTo>
                <a:lnTo>
                  <a:pt x="2037183" y="1854481"/>
                </a:lnTo>
                <a:lnTo>
                  <a:pt x="2037183" y="397718"/>
                </a:lnTo>
                <a:lnTo>
                  <a:pt x="2310880" y="397718"/>
                </a:lnTo>
                <a:lnTo>
                  <a:pt x="2310880" y="135682"/>
                </a:lnTo>
                <a:lnTo>
                  <a:pt x="2474167" y="135682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204" t="-71052" r="-2160" b="-94596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phic 3" descr="Telephone with solid fill">
            <a:extLst>
              <a:ext uri="{FF2B5EF4-FFF2-40B4-BE49-F238E27FC236}">
                <a16:creationId xmlns:a16="http://schemas.microsoft.com/office/drawing/2014/main" id="{4071F8FB-258C-0425-6CC1-4BB4D295C7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798" y="1525669"/>
            <a:ext cx="475284" cy="475284"/>
          </a:xfrm>
          <a:prstGeom prst="rect">
            <a:avLst/>
          </a:prstGeom>
        </p:spPr>
      </p:pic>
      <p:pic>
        <p:nvPicPr>
          <p:cNvPr id="5" name="Graphic 4" descr="Web design with solid fill">
            <a:extLst>
              <a:ext uri="{FF2B5EF4-FFF2-40B4-BE49-F238E27FC236}">
                <a16:creationId xmlns:a16="http://schemas.microsoft.com/office/drawing/2014/main" id="{E519AEBB-586B-52E1-B520-2297C6C688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6799" y="2167914"/>
            <a:ext cx="475283" cy="475283"/>
          </a:xfrm>
          <a:prstGeom prst="rect">
            <a:avLst/>
          </a:prstGeom>
        </p:spPr>
      </p:pic>
      <p:pic>
        <p:nvPicPr>
          <p:cNvPr id="6" name="Graphic 5" descr="Envelope with solid fill">
            <a:extLst>
              <a:ext uri="{FF2B5EF4-FFF2-40B4-BE49-F238E27FC236}">
                <a16:creationId xmlns:a16="http://schemas.microsoft.com/office/drawing/2014/main" id="{DE4CD85E-6F8B-D7DB-30A7-CBDF78A7F1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6799" y="2755554"/>
            <a:ext cx="475283" cy="4752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077685-E3B4-3614-F002-187276DC3A0B}"/>
              </a:ext>
            </a:extLst>
          </p:cNvPr>
          <p:cNvSpPr txBox="1">
            <a:spLocks/>
          </p:cNvSpPr>
          <p:nvPr/>
        </p:nvSpPr>
        <p:spPr>
          <a:xfrm>
            <a:off x="406799" y="640310"/>
            <a:ext cx="399099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>
                <a:latin typeface="Arial"/>
                <a:cs typeface="Arial"/>
              </a:rPr>
              <a:t>CORE Contact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A69BF-8B76-F537-BFF0-9AC2778CD005}"/>
              </a:ext>
            </a:extLst>
          </p:cNvPr>
          <p:cNvSpPr txBox="1">
            <a:spLocks/>
          </p:cNvSpPr>
          <p:nvPr/>
        </p:nvSpPr>
        <p:spPr>
          <a:xfrm>
            <a:off x="882082" y="1288033"/>
            <a:ext cx="7826909" cy="19082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b="1"/>
          </a:p>
          <a:p>
            <a:r>
              <a:rPr lang="en-US" sz="2000" b="1">
                <a:latin typeface="Arial"/>
                <a:cs typeface="Arial"/>
              </a:rPr>
              <a:t>Phone</a:t>
            </a:r>
            <a:r>
              <a:rPr lang="en-US" sz="2000">
                <a:latin typeface="Arial"/>
                <a:cs typeface="Arial"/>
              </a:rPr>
              <a:t>: (916) 808-8955</a:t>
            </a:r>
            <a:br>
              <a:rPr lang="en-US" sz="2000">
                <a:latin typeface="Arial"/>
              </a:rPr>
            </a:br>
            <a:br>
              <a:rPr lang="en-US" sz="2000">
                <a:latin typeface="Arial"/>
              </a:rPr>
            </a:br>
            <a:r>
              <a:rPr lang="en-US" sz="2000" b="1">
                <a:latin typeface="Arial"/>
                <a:cs typeface="Arial"/>
              </a:rPr>
              <a:t>Web</a:t>
            </a:r>
            <a:r>
              <a:rPr lang="en-US" sz="2000">
                <a:latin typeface="Arial"/>
                <a:cs typeface="Arial"/>
              </a:rPr>
              <a:t>: </a:t>
            </a:r>
            <a:r>
              <a:rPr lang="en-US" sz="2000">
                <a:latin typeface="Arial"/>
                <a:ea typeface="Calibri"/>
                <a:cs typeface="Calibri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SacramentoCore.org</a:t>
            </a:r>
            <a:endParaRPr lang="en-US" sz="2000">
              <a:latin typeface="Arial"/>
              <a:cs typeface="Arial"/>
            </a:endParaRPr>
          </a:p>
          <a:p>
            <a:endParaRPr lang="en-US" sz="2000">
              <a:latin typeface="Arial"/>
              <a:cs typeface="Arial"/>
            </a:endParaRPr>
          </a:p>
          <a:p>
            <a:r>
              <a:rPr lang="en-US" sz="2000" b="1">
                <a:latin typeface="Arial"/>
                <a:cs typeface="Arial"/>
              </a:rPr>
              <a:t>Email</a:t>
            </a:r>
            <a:r>
              <a:rPr lang="en-US" sz="2000">
                <a:latin typeface="Arial"/>
                <a:cs typeface="Arial"/>
              </a:rPr>
              <a:t>: </a:t>
            </a:r>
            <a:r>
              <a:rPr lang="en-US" sz="2000">
                <a:latin typeface="Arial"/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cannabis@cityofsacramento.org</a:t>
            </a:r>
            <a:endParaRPr lang="en-US" sz="2000">
              <a:latin typeface="Arial"/>
              <a:cs typeface="Arial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4CECE088-ACED-D316-BFC7-E2B9549964FE}"/>
              </a:ext>
            </a:extLst>
          </p:cNvPr>
          <p:cNvSpPr/>
          <p:nvPr/>
        </p:nvSpPr>
        <p:spPr>
          <a:xfrm>
            <a:off x="9490227" y="4305926"/>
            <a:ext cx="1848084" cy="1544288"/>
          </a:xfrm>
          <a:custGeom>
            <a:avLst/>
            <a:gdLst>
              <a:gd name="connsiteX0" fmla="*/ 1451231 w 1848084"/>
              <a:gd name="connsiteY0" fmla="*/ 1059994 h 1544288"/>
              <a:gd name="connsiteX1" fmla="*/ 1848084 w 1848084"/>
              <a:gd name="connsiteY1" fmla="*/ 1059994 h 1544288"/>
              <a:gd name="connsiteX2" fmla="*/ 1848084 w 1848084"/>
              <a:gd name="connsiteY2" fmla="*/ 1460778 h 1544288"/>
              <a:gd name="connsiteX3" fmla="*/ 1451231 w 1848084"/>
              <a:gd name="connsiteY3" fmla="*/ 1460778 h 1544288"/>
              <a:gd name="connsiteX4" fmla="*/ 0 w 1848084"/>
              <a:gd name="connsiteY4" fmla="*/ 1020523 h 1544288"/>
              <a:gd name="connsiteX5" fmla="*/ 396853 w 1848084"/>
              <a:gd name="connsiteY5" fmla="*/ 1020523 h 1544288"/>
              <a:gd name="connsiteX6" fmla="*/ 396853 w 1848084"/>
              <a:gd name="connsiteY6" fmla="*/ 1544288 h 1544288"/>
              <a:gd name="connsiteX7" fmla="*/ 0 w 1848084"/>
              <a:gd name="connsiteY7" fmla="*/ 1544288 h 1544288"/>
              <a:gd name="connsiteX8" fmla="*/ 1451231 w 1848084"/>
              <a:gd name="connsiteY8" fmla="*/ 543428 h 1544288"/>
              <a:gd name="connsiteX9" fmla="*/ 1848084 w 1848084"/>
              <a:gd name="connsiteY9" fmla="*/ 543428 h 1544288"/>
              <a:gd name="connsiteX10" fmla="*/ 1848084 w 1848084"/>
              <a:gd name="connsiteY10" fmla="*/ 944212 h 1544288"/>
              <a:gd name="connsiteX11" fmla="*/ 1451231 w 1848084"/>
              <a:gd name="connsiteY11" fmla="*/ 944212 h 1544288"/>
              <a:gd name="connsiteX12" fmla="*/ 0 w 1848084"/>
              <a:gd name="connsiteY12" fmla="*/ 408151 h 1544288"/>
              <a:gd name="connsiteX13" fmla="*/ 396853 w 1848084"/>
              <a:gd name="connsiteY13" fmla="*/ 408151 h 1544288"/>
              <a:gd name="connsiteX14" fmla="*/ 396853 w 1848084"/>
              <a:gd name="connsiteY14" fmla="*/ 931916 h 1544288"/>
              <a:gd name="connsiteX15" fmla="*/ 0 w 1848084"/>
              <a:gd name="connsiteY15" fmla="*/ 931916 h 1544288"/>
              <a:gd name="connsiteX16" fmla="*/ 1603947 w 1848084"/>
              <a:gd name="connsiteY16" fmla="*/ 159918 h 1544288"/>
              <a:gd name="connsiteX17" fmla="*/ 1695367 w 1848084"/>
              <a:gd name="connsiteY17" fmla="*/ 159918 h 1544288"/>
              <a:gd name="connsiteX18" fmla="*/ 1695367 w 1848084"/>
              <a:gd name="connsiteY18" fmla="*/ 479462 h 1544288"/>
              <a:gd name="connsiteX19" fmla="*/ 1603947 w 1848084"/>
              <a:gd name="connsiteY19" fmla="*/ 479462 h 1544288"/>
              <a:gd name="connsiteX20" fmla="*/ 1756663 w 1848084"/>
              <a:gd name="connsiteY20" fmla="*/ 159772 h 1544288"/>
              <a:gd name="connsiteX21" fmla="*/ 1848083 w 1848084"/>
              <a:gd name="connsiteY21" fmla="*/ 159772 h 1544288"/>
              <a:gd name="connsiteX22" fmla="*/ 1848083 w 1848084"/>
              <a:gd name="connsiteY22" fmla="*/ 479316 h 1544288"/>
              <a:gd name="connsiteX23" fmla="*/ 1756663 w 1848084"/>
              <a:gd name="connsiteY23" fmla="*/ 479316 h 1544288"/>
              <a:gd name="connsiteX24" fmla="*/ 1451231 w 1848084"/>
              <a:gd name="connsiteY24" fmla="*/ 159772 h 1544288"/>
              <a:gd name="connsiteX25" fmla="*/ 1542651 w 1848084"/>
              <a:gd name="connsiteY25" fmla="*/ 159772 h 1544288"/>
              <a:gd name="connsiteX26" fmla="*/ 1542651 w 1848084"/>
              <a:gd name="connsiteY26" fmla="*/ 479316 h 1544288"/>
              <a:gd name="connsiteX27" fmla="*/ 1451231 w 1848084"/>
              <a:gd name="connsiteY27" fmla="*/ 479316 h 1544288"/>
              <a:gd name="connsiteX28" fmla="*/ 152716 w 1848084"/>
              <a:gd name="connsiteY28" fmla="*/ 146 h 1544288"/>
              <a:gd name="connsiteX29" fmla="*/ 244136 w 1848084"/>
              <a:gd name="connsiteY29" fmla="*/ 146 h 1544288"/>
              <a:gd name="connsiteX30" fmla="*/ 244136 w 1848084"/>
              <a:gd name="connsiteY30" fmla="*/ 319690 h 1544288"/>
              <a:gd name="connsiteX31" fmla="*/ 152716 w 1848084"/>
              <a:gd name="connsiteY31" fmla="*/ 319690 h 1544288"/>
              <a:gd name="connsiteX32" fmla="*/ 305432 w 1848084"/>
              <a:gd name="connsiteY32" fmla="*/ 0 h 1544288"/>
              <a:gd name="connsiteX33" fmla="*/ 396852 w 1848084"/>
              <a:gd name="connsiteY33" fmla="*/ 0 h 1544288"/>
              <a:gd name="connsiteX34" fmla="*/ 396852 w 1848084"/>
              <a:gd name="connsiteY34" fmla="*/ 319544 h 1544288"/>
              <a:gd name="connsiteX35" fmla="*/ 305432 w 1848084"/>
              <a:gd name="connsiteY35" fmla="*/ 319544 h 1544288"/>
              <a:gd name="connsiteX36" fmla="*/ 0 w 1848084"/>
              <a:gd name="connsiteY36" fmla="*/ 0 h 1544288"/>
              <a:gd name="connsiteX37" fmla="*/ 91420 w 1848084"/>
              <a:gd name="connsiteY37" fmla="*/ 0 h 1544288"/>
              <a:gd name="connsiteX38" fmla="*/ 91420 w 1848084"/>
              <a:gd name="connsiteY38" fmla="*/ 319544 h 1544288"/>
              <a:gd name="connsiteX39" fmla="*/ 0 w 1848084"/>
              <a:gd name="connsiteY39" fmla="*/ 319544 h 15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848084" h="1544288">
                <a:moveTo>
                  <a:pt x="1451231" y="1059994"/>
                </a:moveTo>
                <a:lnTo>
                  <a:pt x="1848084" y="1059994"/>
                </a:lnTo>
                <a:lnTo>
                  <a:pt x="1848084" y="1460778"/>
                </a:lnTo>
                <a:lnTo>
                  <a:pt x="1451231" y="1460778"/>
                </a:lnTo>
                <a:close/>
                <a:moveTo>
                  <a:pt x="0" y="1020523"/>
                </a:moveTo>
                <a:lnTo>
                  <a:pt x="396853" y="1020523"/>
                </a:lnTo>
                <a:lnTo>
                  <a:pt x="396853" y="1544288"/>
                </a:lnTo>
                <a:lnTo>
                  <a:pt x="0" y="1544288"/>
                </a:lnTo>
                <a:close/>
                <a:moveTo>
                  <a:pt x="1451231" y="543428"/>
                </a:moveTo>
                <a:lnTo>
                  <a:pt x="1848084" y="543428"/>
                </a:lnTo>
                <a:lnTo>
                  <a:pt x="1848084" y="944212"/>
                </a:lnTo>
                <a:lnTo>
                  <a:pt x="1451231" y="944212"/>
                </a:lnTo>
                <a:close/>
                <a:moveTo>
                  <a:pt x="0" y="408151"/>
                </a:moveTo>
                <a:lnTo>
                  <a:pt x="396853" y="408151"/>
                </a:lnTo>
                <a:lnTo>
                  <a:pt x="396853" y="931916"/>
                </a:lnTo>
                <a:lnTo>
                  <a:pt x="0" y="931916"/>
                </a:lnTo>
                <a:close/>
                <a:moveTo>
                  <a:pt x="1603947" y="159918"/>
                </a:moveTo>
                <a:lnTo>
                  <a:pt x="1695367" y="159918"/>
                </a:lnTo>
                <a:lnTo>
                  <a:pt x="1695367" y="479462"/>
                </a:lnTo>
                <a:lnTo>
                  <a:pt x="1603947" y="479462"/>
                </a:lnTo>
                <a:close/>
                <a:moveTo>
                  <a:pt x="1756663" y="159772"/>
                </a:moveTo>
                <a:lnTo>
                  <a:pt x="1848083" y="159772"/>
                </a:lnTo>
                <a:lnTo>
                  <a:pt x="1848083" y="479316"/>
                </a:lnTo>
                <a:lnTo>
                  <a:pt x="1756663" y="479316"/>
                </a:lnTo>
                <a:close/>
                <a:moveTo>
                  <a:pt x="1451231" y="159772"/>
                </a:moveTo>
                <a:lnTo>
                  <a:pt x="1542651" y="159772"/>
                </a:lnTo>
                <a:lnTo>
                  <a:pt x="1542651" y="479316"/>
                </a:lnTo>
                <a:lnTo>
                  <a:pt x="1451231" y="479316"/>
                </a:lnTo>
                <a:close/>
                <a:moveTo>
                  <a:pt x="152716" y="146"/>
                </a:moveTo>
                <a:lnTo>
                  <a:pt x="244136" y="146"/>
                </a:lnTo>
                <a:lnTo>
                  <a:pt x="244136" y="319690"/>
                </a:lnTo>
                <a:lnTo>
                  <a:pt x="152716" y="319690"/>
                </a:lnTo>
                <a:close/>
                <a:moveTo>
                  <a:pt x="305432" y="0"/>
                </a:moveTo>
                <a:lnTo>
                  <a:pt x="396852" y="0"/>
                </a:lnTo>
                <a:lnTo>
                  <a:pt x="396852" y="319544"/>
                </a:lnTo>
                <a:lnTo>
                  <a:pt x="305432" y="319544"/>
                </a:lnTo>
                <a:close/>
                <a:moveTo>
                  <a:pt x="0" y="0"/>
                </a:moveTo>
                <a:lnTo>
                  <a:pt x="91420" y="0"/>
                </a:lnTo>
                <a:lnTo>
                  <a:pt x="91420" y="319544"/>
                </a:lnTo>
                <a:lnTo>
                  <a:pt x="0" y="319544"/>
                </a:lnTo>
                <a:close/>
              </a:path>
            </a:pathLst>
          </a:custGeom>
          <a:solidFill>
            <a:srgbClr val="E4BB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 descr="A logo with a river and leaf&#10;&#10;Description automatically generated">
            <a:extLst>
              <a:ext uri="{FF2B5EF4-FFF2-40B4-BE49-F238E27FC236}">
                <a16:creationId xmlns:a16="http://schemas.microsoft.com/office/drawing/2014/main" id="{CF0D23AF-B255-FA20-9324-A03944C214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4" t="20561" r="9844" b="22645"/>
          <a:stretch/>
        </p:blipFill>
        <p:spPr>
          <a:xfrm>
            <a:off x="8201001" y="0"/>
            <a:ext cx="3990999" cy="16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5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495382" y="1433665"/>
            <a:ext cx="8635337" cy="433965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Respectful space to obtain feedback on a very limited topic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Be concise in your comments and speak on what you want rather than spending time on what you don't want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Wait to ask a question/comment until you're called on and if you've already spoken on the topic, we may call on those who haven't spoken before calling on you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We will be polling for your feedback at the end, you can register your preferences there if you'd rather not speak during this listening session</a:t>
            </a: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670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Calibri"/>
              </a:rPr>
              <a:t>Ground Rules </a:t>
            </a:r>
          </a:p>
        </p:txBody>
      </p:sp>
    </p:spTree>
    <p:extLst>
      <p:ext uri="{BB962C8B-B14F-4D97-AF65-F5344CB8AC3E}">
        <p14:creationId xmlns:p14="http://schemas.microsoft.com/office/powerpoint/2010/main" val="4102168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495382" y="1433665"/>
            <a:ext cx="8635337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Obtain input from CORE participants on a possible framework for additional storefront dispensary permit opportunities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Next Steps: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OCM will work with City Attorney to draft necessary code changes and resolutions 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OCM will draft staff report and schedule for the Law &amp; Legislation Committee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670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Calibri"/>
              </a:rPr>
              <a:t>Purpose of Listening Session</a:t>
            </a:r>
          </a:p>
        </p:txBody>
      </p:sp>
    </p:spTree>
    <p:extLst>
      <p:ext uri="{BB962C8B-B14F-4D97-AF65-F5344CB8AC3E}">
        <p14:creationId xmlns:p14="http://schemas.microsoft.com/office/powerpoint/2010/main" val="93738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721600" y="1719414"/>
            <a:ext cx="8409119" cy="47089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January 23, 2024 - Council directed OCM to develop a proposed framework for the number and method of allocating storefront dispensaries for CORE participants with goal of presenting at L&amp;L in April (See Item 12 on City Clerk's Council Agenda)</a:t>
            </a:r>
            <a:endParaRPr lang="en-US">
              <a:solidFill>
                <a:schemeClr val="bg1"/>
              </a:solidFill>
              <a:cs typeface="Calibri" panose="020F0502020204030204"/>
            </a:endParaRP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February 9, 2024 - First listening session held on optimum number of storefront permits and allocation methods (See "Meetings and Events" on OCM website for recording)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Arial"/>
              <a:cs typeface="Calibri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>
              <a:solidFill>
                <a:schemeClr val="bg1"/>
              </a:solidFill>
              <a:latin typeface="Arial"/>
              <a:cs typeface="Calibri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55101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Calibri"/>
              </a:rPr>
              <a:t>Previously.....</a:t>
            </a:r>
          </a:p>
        </p:txBody>
      </p:sp>
    </p:spTree>
    <p:extLst>
      <p:ext uri="{BB962C8B-B14F-4D97-AF65-F5344CB8AC3E}">
        <p14:creationId xmlns:p14="http://schemas.microsoft.com/office/powerpoint/2010/main" val="39994995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5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6CCEB-3E20-2F1C-6F3B-B81207600AB8}"/>
              </a:ext>
            </a:extLst>
          </p:cNvPr>
          <p:cNvSpPr txBox="1"/>
          <p:nvPr/>
        </p:nvSpPr>
        <p:spPr>
          <a:xfrm>
            <a:off x="1461431" y="2039759"/>
            <a:ext cx="4546454" cy="40164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300">
                <a:solidFill>
                  <a:schemeClr val="bg1"/>
                </a:solidFill>
                <a:latin typeface="Arial"/>
                <a:cs typeface="Calibri"/>
              </a:rPr>
              <a:t>Top three preferred methods of allocating dispensary opportunities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bg1"/>
                </a:solidFill>
                <a:latin typeface="Arial"/>
                <a:cs typeface="Calibri"/>
              </a:rPr>
              <a:t>14  – “Qualified” Lottery Process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bg1"/>
                </a:solidFill>
                <a:latin typeface="Arial"/>
                <a:cs typeface="Calibri"/>
              </a:rPr>
              <a:t>7 – Date Order Processing Process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>
                <a:solidFill>
                  <a:schemeClr val="bg1"/>
                </a:solidFill>
                <a:latin typeface="Arial"/>
                <a:cs typeface="Calibri"/>
              </a:rPr>
              <a:t>6 – “Normal” Lottery Process”</a:t>
            </a:r>
            <a:r>
              <a:rPr lang="en-US" sz="2000">
                <a:solidFill>
                  <a:schemeClr val="bg1"/>
                </a:solidFill>
                <a:latin typeface="Arial"/>
                <a:cs typeface="Calibri"/>
              </a:rPr>
              <a:t> 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bg1"/>
              </a:solidFill>
              <a:latin typeface="Arial"/>
              <a:cs typeface="Calibri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4D2E763-858F-67C1-DD9B-812F895AB6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859494"/>
              </p:ext>
            </p:extLst>
          </p:nvPr>
        </p:nvGraphicFramePr>
        <p:xfrm>
          <a:off x="5924152" y="1983739"/>
          <a:ext cx="4657299" cy="4007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8C66A8A-EA2A-9DCE-7E7A-4CDABFDE7057}"/>
              </a:ext>
            </a:extLst>
          </p:cNvPr>
          <p:cNvSpPr txBox="1"/>
          <p:nvPr/>
        </p:nvSpPr>
        <p:spPr>
          <a:xfrm>
            <a:off x="1614444" y="984934"/>
            <a:ext cx="896700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2/9/24 CORE </a:t>
            </a:r>
            <a:r>
              <a:rPr lang="en-US" sz="24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Storefront Survey Results</a:t>
            </a:r>
            <a:r>
              <a:rPr lang="en-US" sz="2400" b="1">
                <a:solidFill>
                  <a:srgbClr val="000000"/>
                </a:solidFill>
                <a:latin typeface="Arial"/>
                <a:cs typeface="Arial"/>
              </a:rPr>
              <a:t> on Allocation Methods</a:t>
            </a:r>
            <a:endParaRPr lang="en-US" sz="2400" b="1" i="0">
              <a:solidFill>
                <a:srgbClr val="000000"/>
              </a:solidFill>
              <a:effectLst/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0441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FD5196-BC65-D644-9A42-1E9A152E5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07448A3-A85E-6F58-093D-04666B528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9124B32-5E06-7619-BC65-1A4AD3CC8289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5F7C1773-7233-DAEF-2200-420E7264482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8B3F77-4B5B-74B3-499D-21C5BE0B1E37}"/>
              </a:ext>
            </a:extLst>
          </p:cNvPr>
          <p:cNvSpPr txBox="1"/>
          <p:nvPr/>
        </p:nvSpPr>
        <p:spPr>
          <a:xfrm>
            <a:off x="1614444" y="984934"/>
            <a:ext cx="89670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Arial"/>
              </a:rPr>
              <a:t>2/9/24 CORE </a:t>
            </a:r>
            <a:r>
              <a:rPr lang="en-US" sz="2400" b="1" i="0">
                <a:solidFill>
                  <a:srgbClr val="000000"/>
                </a:solidFill>
                <a:effectLst/>
                <a:latin typeface="Arial"/>
                <a:cs typeface="Arial"/>
              </a:rPr>
              <a:t>Storefront Survey Results</a:t>
            </a:r>
            <a:r>
              <a:rPr lang="en-US" sz="2400" b="1">
                <a:solidFill>
                  <a:srgbClr val="000000"/>
                </a:solidFill>
                <a:latin typeface="Arial"/>
                <a:cs typeface="Arial"/>
              </a:rPr>
              <a:t> on Permit Numbers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55FFE-8640-4565-24CB-298695D5661C}"/>
              </a:ext>
            </a:extLst>
          </p:cNvPr>
          <p:cNvSpPr txBox="1"/>
          <p:nvPr/>
        </p:nvSpPr>
        <p:spPr>
          <a:xfrm>
            <a:off x="1608298" y="1653359"/>
            <a:ext cx="8040025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31 attendees responded to “</a:t>
            </a:r>
            <a:r>
              <a:rPr lang="en-US" sz="2000" b="0" i="0">
                <a:solidFill>
                  <a:srgbClr val="000000"/>
                </a:solidFill>
                <a:effectLst/>
                <a:latin typeface="Arial"/>
                <a:cs typeface="Arial"/>
              </a:rPr>
              <a:t>How many storefront dispensaries permits should OCM ask the City Council to make available for CORE?”</a:t>
            </a:r>
            <a:r>
              <a:rPr lang="en-US" sz="2000">
                <a:solidFill>
                  <a:srgbClr val="000000"/>
                </a:solidFill>
                <a:latin typeface="Arial"/>
                <a:cs typeface="Arial"/>
              </a:rPr>
              <a:t> </a:t>
            </a:r>
            <a:endParaRPr lang="en-US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1612505-83D6-1669-3F35-DD21AFC2FF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800873"/>
              </p:ext>
            </p:extLst>
          </p:nvPr>
        </p:nvGraphicFramePr>
        <p:xfrm>
          <a:off x="2984516" y="2669022"/>
          <a:ext cx="5881563" cy="3407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20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2028978"/>
            <a:ext cx="8040025" cy="292387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What are the qualifications/criteria for the “Qualified” Lottery Process?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How long should the storefront dispensaries stay CORE (51% CORE ownership)? 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>
                <a:solidFill>
                  <a:schemeClr val="bg1"/>
                </a:solidFill>
                <a:latin typeface="Arial"/>
                <a:cs typeface="Calibri"/>
              </a:rPr>
              <a:t>Should the number of CORE storefront dispensary permits dictate the length of CORE ownership?</a:t>
            </a: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984934"/>
            <a:ext cx="89670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>
                <a:solidFill>
                  <a:schemeClr val="bg1"/>
                </a:solidFill>
                <a:latin typeface="Arial"/>
                <a:cs typeface="Calibri"/>
              </a:rPr>
              <a:t>CORE Storefront Discussion Roadmap</a:t>
            </a:r>
          </a:p>
        </p:txBody>
      </p:sp>
    </p:spTree>
    <p:extLst>
      <p:ext uri="{BB962C8B-B14F-4D97-AF65-F5344CB8AC3E}">
        <p14:creationId xmlns:p14="http://schemas.microsoft.com/office/powerpoint/2010/main" val="2504535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1901599"/>
            <a:ext cx="8790118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Qualified Lottery Process is a blind, random selection process for CORE participants with a minimum and business readiness submittal component.</a:t>
            </a: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Step</a:t>
            </a:r>
            <a:r>
              <a:rPr lang="en-US" sz="2000" b="1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1</a:t>
            </a:r>
            <a:r>
              <a:rPr lang="en-US" sz="200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: Pre-Lottery </a:t>
            </a:r>
            <a:r>
              <a:rPr lang="en-US" sz="20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application</a:t>
            </a:r>
            <a:r>
              <a:rPr lang="en-US" sz="200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20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with minimum</a:t>
            </a:r>
            <a:r>
              <a:rPr lang="en-US" sz="2000">
                <a:solidFill>
                  <a:schemeClr val="bg1"/>
                </a:solidFill>
                <a:effectLst/>
                <a:latin typeface="Arial"/>
                <a:ea typeface="Calibri" panose="020F0502020204030204" pitchFamily="34" charset="0"/>
                <a:cs typeface="Arial"/>
              </a:rPr>
              <a:t> </a:t>
            </a:r>
            <a:r>
              <a:rPr lang="en-US" sz="2000">
                <a:solidFill>
                  <a:schemeClr val="bg1"/>
                </a:solidFill>
                <a:latin typeface="Arial"/>
                <a:ea typeface="Calibri" panose="020F0502020204030204" pitchFamily="34" charset="0"/>
                <a:cs typeface="Arial"/>
              </a:rPr>
              <a:t>criteria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>
                <a:solidFill>
                  <a:schemeClr val="bg1"/>
                </a:solidFill>
                <a:latin typeface="Arial"/>
                <a:cs typeface="Arial"/>
              </a:rPr>
              <a:t>Step</a:t>
            </a:r>
            <a:r>
              <a:rPr lang="en-US" sz="2000" b="1">
                <a:solidFill>
                  <a:schemeClr val="bg1"/>
                </a:solidFill>
                <a:effectLst/>
                <a:latin typeface="Arial"/>
                <a:cs typeface="Arial"/>
              </a:rPr>
              <a:t> 2</a:t>
            </a:r>
            <a:r>
              <a:rPr lang="en-US" sz="2000">
                <a:solidFill>
                  <a:schemeClr val="bg1"/>
                </a:solidFill>
                <a:effectLst/>
                <a:latin typeface="Arial"/>
                <a:cs typeface="Arial"/>
              </a:rPr>
              <a:t>: Lottery 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application</a:t>
            </a:r>
            <a:r>
              <a:rPr lang="en-US" sz="2000">
                <a:solidFill>
                  <a:schemeClr val="bg1"/>
                </a:solidFill>
                <a:effectLst/>
                <a:latin typeface="Arial"/>
                <a:cs typeface="Arial"/>
              </a:rPr>
              <a:t> 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with </a:t>
            </a:r>
            <a:r>
              <a:rPr lang="en-US" sz="2000">
                <a:solidFill>
                  <a:schemeClr val="bg1"/>
                </a:solidFill>
                <a:effectLst/>
                <a:latin typeface="Arial"/>
                <a:cs typeface="Arial"/>
              </a:rPr>
              <a:t>business </a:t>
            </a:r>
            <a:r>
              <a:rPr lang="en-US" sz="2000">
                <a:solidFill>
                  <a:schemeClr val="bg1"/>
                </a:solidFill>
                <a:latin typeface="Arial"/>
                <a:cs typeface="Arial"/>
              </a:rPr>
              <a:t>readiness qualification submittals</a:t>
            </a:r>
            <a:endParaRPr lang="en-US" sz="2000">
              <a:solidFill>
                <a:schemeClr val="bg1"/>
              </a:solidFill>
              <a:effectLst/>
              <a:latin typeface="Arial"/>
              <a:cs typeface="Arial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000" b="1" kern="1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Step</a:t>
            </a:r>
            <a:r>
              <a:rPr lang="en-US" sz="2000" b="1" kern="10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3:</a:t>
            </a: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000" kern="1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Lottery</a:t>
            </a:r>
            <a:endParaRPr lang="en-US" sz="2000" kern="100">
              <a:solidFill>
                <a:schemeClr val="bg1"/>
              </a:solidFill>
              <a:effectLst/>
              <a:latin typeface="Arial"/>
              <a:ea typeface="Times New Roman" panose="02020603050405020304" pitchFamily="18" charset="0"/>
              <a:cs typeface="Times New Roman"/>
            </a:endParaRPr>
          </a:p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000" b="1" kern="1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Step</a:t>
            </a:r>
            <a:r>
              <a:rPr lang="en-US" sz="2000" b="1" kern="10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4:</a:t>
            </a:r>
            <a:r>
              <a:rPr lang="en-US" sz="2000" kern="1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 Those selected</a:t>
            </a: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Times New Roman" panose="02020603050405020304" pitchFamily="18" charset="0"/>
                <a:cs typeface="Times New Roman"/>
              </a:rPr>
              <a:t> </a:t>
            </a:r>
            <a:r>
              <a:rPr lang="en-US" sz="2000" kern="1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Times New Roman"/>
              </a:rPr>
              <a:t>would start BOP Process </a:t>
            </a:r>
            <a:endParaRPr lang="en-US" sz="2000" kern="100">
              <a:solidFill>
                <a:schemeClr val="bg1"/>
              </a:solidFill>
              <a:effectLst/>
              <a:latin typeface="Arial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1044069"/>
            <a:ext cx="8967007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>
                <a:solidFill>
                  <a:schemeClr val="bg1"/>
                </a:solidFill>
                <a:latin typeface="Arial"/>
                <a:cs typeface="Calibri"/>
              </a:rPr>
              <a:t>CORE “Qualified” Lottery Process Recap  </a:t>
            </a:r>
            <a:endParaRPr lang="en-US" sz="2400" b="1">
              <a:solidFill>
                <a:schemeClr val="bg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371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AC6C97-C2F9-4663-4EA0-5D4A532F1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78AD5B7-5B38-5B72-17E5-5B60B4B3B28A}"/>
              </a:ext>
            </a:extLst>
          </p:cNvPr>
          <p:cNvSpPr/>
          <p:nvPr/>
        </p:nvSpPr>
        <p:spPr>
          <a:xfrm>
            <a:off x="1155987" y="520824"/>
            <a:ext cx="9880025" cy="5816350"/>
          </a:xfrm>
          <a:prstGeom prst="rect">
            <a:avLst/>
          </a:prstGeom>
          <a:solidFill>
            <a:srgbClr val="E4BB6C"/>
          </a:solidFill>
          <a:ln>
            <a:noFill/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FEA02B-5C77-C996-006B-F4725B089A0A}"/>
              </a:ext>
            </a:extLst>
          </p:cNvPr>
          <p:cNvSpPr txBox="1"/>
          <p:nvPr/>
        </p:nvSpPr>
        <p:spPr>
          <a:xfrm>
            <a:off x="1614444" y="1752432"/>
            <a:ext cx="8515875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fontAlgn="base">
              <a:spcBef>
                <a:spcPts val="600"/>
              </a:spcBef>
              <a:spcAft>
                <a:spcPts val="600"/>
              </a:spcAft>
            </a:pPr>
            <a:r>
              <a:rPr lang="en-US" sz="2000" kern="100">
                <a:solidFill>
                  <a:schemeClr val="bg1"/>
                </a:solidFill>
                <a:latin typeface="Arial"/>
                <a:ea typeface="Times New Roman" panose="02020603050405020304" pitchFamily="18" charset="0"/>
                <a:cs typeface="Arial"/>
              </a:rPr>
              <a:t>Potential qualifications and criteria:</a:t>
            </a: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A presentation and/or interview</a:t>
            </a:r>
            <a:r>
              <a:rPr lang="en-US" sz="2000" kern="10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Arial"/>
              </a:rPr>
              <a:t> of</a:t>
            </a: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 the CORE applicant and their team</a:t>
            </a:r>
            <a:endParaRPr lang="en-US" kern="100">
              <a:solidFill>
                <a:schemeClr val="bg1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Business plan, budget, and business formation documentation</a:t>
            </a:r>
            <a:endParaRPr lang="en-US" kern="100">
              <a:solidFill>
                <a:schemeClr val="bg1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Completion of cannabis business courses/modules/trainings</a:t>
            </a:r>
            <a:endParaRPr lang="en-US" kern="100">
              <a:solidFill>
                <a:schemeClr val="bg1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Demonstrated involvement in the Sacramento Cannabis or CORE community</a:t>
            </a:r>
            <a:endParaRPr lang="en-US" kern="100">
              <a:solidFill>
                <a:schemeClr val="bg1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Arial"/>
              </a:rPr>
              <a:t>Fiscal readiness or investment</a:t>
            </a: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 commitment</a:t>
            </a:r>
            <a:endParaRPr lang="en-US" kern="100">
              <a:solidFill>
                <a:schemeClr val="bg1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Experience operating a cannabis business</a:t>
            </a:r>
            <a:endParaRPr lang="en-US" kern="100">
              <a:solidFill>
                <a:schemeClr val="bg1"/>
              </a:solidFill>
              <a:latin typeface="Arial"/>
              <a:ea typeface="Aptos" panose="020B0004020202020204" pitchFamily="34" charset="0"/>
              <a:cs typeface="Arial"/>
            </a:endParaRPr>
          </a:p>
          <a:p>
            <a:pPr marL="342900" indent="-342900" fontAlgn="base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effectLst/>
                <a:latin typeface="Arial"/>
                <a:ea typeface="Aptos" panose="020B0004020202020204" pitchFamily="34" charset="0"/>
                <a:cs typeface="Arial"/>
              </a:rPr>
              <a:t>Experience owning and operating any type of business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00">
                <a:solidFill>
                  <a:schemeClr val="bg1"/>
                </a:solidFill>
                <a:latin typeface="Arial"/>
                <a:ea typeface="Aptos" panose="020B0004020202020204" pitchFamily="34" charset="0"/>
                <a:cs typeface="Arial"/>
              </a:rPr>
              <a:t>Others?</a:t>
            </a:r>
            <a:endParaRPr lang="en-US" sz="2000" kern="100">
              <a:solidFill>
                <a:schemeClr val="bg1"/>
              </a:solidFill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ack background with a black circle and a leaf in the middle&#10;&#10;Description automatically generated">
            <a:extLst>
              <a:ext uri="{FF2B5EF4-FFF2-40B4-BE49-F238E27FC236}">
                <a16:creationId xmlns:a16="http://schemas.microsoft.com/office/drawing/2014/main" id="{C1026B85-7380-649C-D84F-89E8062119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261" y="4606988"/>
            <a:ext cx="2084744" cy="24315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9BA094-3E7D-8C1E-E6BE-B5C353F04EFA}"/>
              </a:ext>
            </a:extLst>
          </p:cNvPr>
          <p:cNvSpPr txBox="1"/>
          <p:nvPr/>
        </p:nvSpPr>
        <p:spPr>
          <a:xfrm>
            <a:off x="1614444" y="1044069"/>
            <a:ext cx="9302938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>
                <a:solidFill>
                  <a:schemeClr val="bg1"/>
                </a:solidFill>
                <a:latin typeface="Arial"/>
                <a:cs typeface="Calibri"/>
              </a:rPr>
              <a:t>“Qualified” Lottery Process – Business-Readiness Qualifications &amp; Criteria</a:t>
            </a:r>
          </a:p>
        </p:txBody>
      </p:sp>
    </p:spTree>
    <p:extLst>
      <p:ext uri="{BB962C8B-B14F-4D97-AF65-F5344CB8AC3E}">
        <p14:creationId xmlns:p14="http://schemas.microsoft.com/office/powerpoint/2010/main" val="4209244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10334CD36054CA6418953157E3A3C" ma:contentTypeVersion="16" ma:contentTypeDescription="Create a new document." ma:contentTypeScope="" ma:versionID="d6741ac75d397b06c18b2f2b5962e8d7">
  <xsd:schema xmlns:xsd="http://www.w3.org/2001/XMLSchema" xmlns:xs="http://www.w3.org/2001/XMLSchema" xmlns:p="http://schemas.microsoft.com/office/2006/metadata/properties" xmlns:ns3="8ad33a31-e39b-4283-98ad-f614fd72e0a4" xmlns:ns4="ccd92c22-d4e2-438b-a0ba-d03286f6efcf" targetNamespace="http://schemas.microsoft.com/office/2006/metadata/properties" ma:root="true" ma:fieldsID="87c42833ce6cf190b191f6eb92320e24" ns3:_="" ns4:_="">
    <xsd:import namespace="8ad33a31-e39b-4283-98ad-f614fd72e0a4"/>
    <xsd:import namespace="ccd92c22-d4e2-438b-a0ba-d03286f6efc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d33a31-e39b-4283-98ad-f614fd72e0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d92c22-d4e2-438b-a0ba-d03286f6efcf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ad33a31-e39b-4283-98ad-f614fd72e0a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F8F6C5-25B3-4443-A85B-F0CB45D0873B}">
  <ds:schemaRefs>
    <ds:schemaRef ds:uri="8ad33a31-e39b-4283-98ad-f614fd72e0a4"/>
    <ds:schemaRef ds:uri="ccd92c22-d4e2-438b-a0ba-d03286f6ef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61B9E85-E9F9-4B3B-A80E-4534DF090ED4}">
  <ds:schemaRefs>
    <ds:schemaRef ds:uri="8ad33a31-e39b-4283-98ad-f614fd72e0a4"/>
    <ds:schemaRef ds:uri="ccd92c22-d4e2-438b-a0ba-d03286f6efc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1179A55-0DD2-4DF0-9218-284F9A21D3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Widescreen</PresentationFormat>
  <Slides>15</Slides>
  <Notes>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Nhan Pham</dc:creator>
  <cp:revision>1</cp:revision>
  <dcterms:created xsi:type="dcterms:W3CDTF">2023-07-13T21:08:17Z</dcterms:created>
  <dcterms:modified xsi:type="dcterms:W3CDTF">2024-03-07T22:41:34Z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0x01010071510334CD36054CA6418953157E3A3C</vt:lpwstr>
  </property>
</Properties>
</file>